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391" r:id="rId3"/>
    <p:sldId id="392" r:id="rId4"/>
    <p:sldId id="393" r:id="rId5"/>
    <p:sldId id="394" r:id="rId6"/>
    <p:sldId id="395" r:id="rId7"/>
    <p:sldId id="396" r:id="rId8"/>
    <p:sldId id="397" r:id="rId9"/>
    <p:sldId id="398" r:id="rId10"/>
    <p:sldId id="399" r:id="rId11"/>
    <p:sldId id="400" r:id="rId12"/>
    <p:sldId id="402" r:id="rId13"/>
    <p:sldId id="403" r:id="rId14"/>
    <p:sldId id="405" r:id="rId15"/>
    <p:sldId id="406" r:id="rId16"/>
    <p:sldId id="409" r:id="rId17"/>
    <p:sldId id="410" r:id="rId18"/>
    <p:sldId id="414" r:id="rId19"/>
    <p:sldId id="413" r:id="rId20"/>
    <p:sldId id="415" r:id="rId21"/>
    <p:sldId id="288" r:id="rId22"/>
    <p:sldId id="260" r:id="rId23"/>
  </p:sldIdLst>
  <p:sldSz cx="10058400" cy="77724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2C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3842" autoAdjust="0"/>
  </p:normalViewPr>
  <p:slideViewPr>
    <p:cSldViewPr snapToGrid="0">
      <p:cViewPr varScale="1">
        <p:scale>
          <a:sx n="61" d="100"/>
          <a:sy n="61" d="100"/>
        </p:scale>
        <p:origin x="-1243" y="-91"/>
      </p:cViewPr>
      <p:guideLst>
        <p:guide orient="horz" pos="2448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7516E8-84A8-48E5-8136-9422F5B31E8C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A99357C-081C-489E-90FF-2F616901BF2D}">
      <dgm:prSet/>
      <dgm:spPr/>
      <dgm:t>
        <a:bodyPr/>
        <a:lstStyle/>
        <a:p>
          <a:pPr rtl="0"/>
          <a:r>
            <a:rPr lang="en-US" b="0" i="0" dirty="0" err="1" smtClean="0"/>
            <a:t>Tìm</a:t>
          </a:r>
          <a:r>
            <a:rPr lang="en-US" b="0" i="0" dirty="0" smtClean="0"/>
            <a:t> </a:t>
          </a:r>
          <a:r>
            <a:rPr lang="en-US" b="0" i="0" dirty="0" err="1" smtClean="0"/>
            <a:t>hiểu</a:t>
          </a:r>
          <a:r>
            <a:rPr lang="en-US" b="0" i="0" dirty="0" smtClean="0"/>
            <a:t> </a:t>
          </a:r>
          <a:r>
            <a:rPr lang="en-US" b="0" i="0" dirty="0" err="1" smtClean="0"/>
            <a:t>về</a:t>
          </a:r>
          <a:r>
            <a:rPr lang="en-US" b="0" i="0" dirty="0" smtClean="0"/>
            <a:t> con </a:t>
          </a:r>
          <a:r>
            <a:rPr lang="en-US" b="0" i="0" dirty="0" err="1" smtClean="0"/>
            <a:t>trỏ</a:t>
          </a:r>
          <a:r>
            <a:rPr lang="en-US" b="0" i="0" dirty="0" smtClean="0"/>
            <a:t> </a:t>
          </a:r>
          <a:r>
            <a:rPr lang="en-US" b="0" i="0" dirty="0" err="1" smtClean="0"/>
            <a:t>và</a:t>
          </a:r>
          <a:r>
            <a:rPr lang="en-US" b="0" i="0" dirty="0" smtClean="0"/>
            <a:t> </a:t>
          </a:r>
          <a:r>
            <a:rPr lang="en-US" b="0" i="0" dirty="0" err="1" smtClean="0"/>
            <a:t>khi</a:t>
          </a:r>
          <a:r>
            <a:rPr lang="en-US" b="0" i="0" dirty="0" smtClean="0"/>
            <a:t> </a:t>
          </a:r>
          <a:r>
            <a:rPr lang="en-US" b="0" i="0" dirty="0" err="1" smtClean="0"/>
            <a:t>nào</a:t>
          </a:r>
          <a:r>
            <a:rPr lang="en-US" b="0" i="0" dirty="0" smtClean="0"/>
            <a:t> </a:t>
          </a:r>
          <a:r>
            <a:rPr lang="en-US" b="0" i="0" dirty="0" err="1" smtClean="0"/>
            <a:t>thì</a:t>
          </a:r>
          <a:r>
            <a:rPr lang="en-US" b="0" i="0" dirty="0" smtClean="0"/>
            <a:t> </a:t>
          </a:r>
          <a:r>
            <a:rPr lang="en-US" b="0" i="0" dirty="0" err="1" smtClean="0"/>
            <a:t>sử</a:t>
          </a:r>
          <a:r>
            <a:rPr lang="en-US" b="0" i="0" dirty="0" smtClean="0"/>
            <a:t> </a:t>
          </a:r>
          <a:r>
            <a:rPr lang="en-US" b="0" i="0" dirty="0" err="1" smtClean="0"/>
            <a:t>dụng</a:t>
          </a:r>
          <a:r>
            <a:rPr lang="en-US" b="0" i="0" dirty="0" smtClean="0"/>
            <a:t> con </a:t>
          </a:r>
          <a:r>
            <a:rPr lang="en-US" b="0" i="0" dirty="0" err="1" smtClean="0"/>
            <a:t>trỏ</a:t>
          </a:r>
          <a:endParaRPr lang="en-US" dirty="0"/>
        </a:p>
      </dgm:t>
    </dgm:pt>
    <dgm:pt modelId="{B95FDD4C-B9EB-497D-9DF7-4931BEDA572C}" type="parTrans" cxnId="{0F90FDE9-AFCA-48F7-921D-9052C48B1622}">
      <dgm:prSet/>
      <dgm:spPr/>
      <dgm:t>
        <a:bodyPr/>
        <a:lstStyle/>
        <a:p>
          <a:endParaRPr lang="en-US"/>
        </a:p>
      </dgm:t>
    </dgm:pt>
    <dgm:pt modelId="{6091F5BB-31A7-4C28-82A3-ED88736D981A}" type="sibTrans" cxnId="{0F90FDE9-AFCA-48F7-921D-9052C48B1622}">
      <dgm:prSet/>
      <dgm:spPr/>
      <dgm:t>
        <a:bodyPr/>
        <a:lstStyle/>
        <a:p>
          <a:endParaRPr lang="en-US"/>
        </a:p>
      </dgm:t>
    </dgm:pt>
    <dgm:pt modelId="{E6F4970E-1541-4FA9-9F94-FF2441F11F59}">
      <dgm:prSet/>
      <dgm:spPr/>
      <dgm:t>
        <a:bodyPr/>
        <a:lstStyle/>
        <a:p>
          <a:pPr rtl="0"/>
          <a:r>
            <a:rPr lang="en-US" b="0" i="0" dirty="0" err="1" smtClean="0"/>
            <a:t>Cách</a:t>
          </a:r>
          <a:r>
            <a:rPr lang="en-US" b="0" i="0" dirty="0" smtClean="0"/>
            <a:t> </a:t>
          </a:r>
          <a:r>
            <a:rPr lang="en-US" b="0" i="0" dirty="0" err="1" smtClean="0"/>
            <a:t>sử</a:t>
          </a:r>
          <a:r>
            <a:rPr lang="en-US" b="0" i="0" dirty="0" smtClean="0"/>
            <a:t> </a:t>
          </a:r>
          <a:r>
            <a:rPr lang="en-US" b="0" i="0" dirty="0" err="1" smtClean="0"/>
            <a:t>dụng</a:t>
          </a:r>
          <a:r>
            <a:rPr lang="en-US" b="0" i="0" dirty="0" smtClean="0"/>
            <a:t> </a:t>
          </a:r>
          <a:r>
            <a:rPr lang="en-US" b="0" i="0" dirty="0" err="1" smtClean="0"/>
            <a:t>biến</a:t>
          </a:r>
          <a:r>
            <a:rPr lang="en-US" b="0" i="0" dirty="0" smtClean="0"/>
            <a:t> con </a:t>
          </a:r>
          <a:r>
            <a:rPr lang="en-US" b="0" i="0" dirty="0" err="1" smtClean="0"/>
            <a:t>trỏ</a:t>
          </a:r>
          <a:r>
            <a:rPr lang="en-US" b="0" i="0" dirty="0" smtClean="0"/>
            <a:t> </a:t>
          </a:r>
          <a:r>
            <a:rPr lang="en-US" b="0" i="0" dirty="0" err="1" smtClean="0"/>
            <a:t>và</a:t>
          </a:r>
          <a:r>
            <a:rPr lang="en-US" b="0" i="0" dirty="0" smtClean="0"/>
            <a:t> </a:t>
          </a:r>
          <a:r>
            <a:rPr lang="en-US" b="0" i="0" dirty="0" err="1" smtClean="0"/>
            <a:t>các</a:t>
          </a:r>
          <a:r>
            <a:rPr lang="en-US" b="0" i="0" dirty="0" smtClean="0"/>
            <a:t> </a:t>
          </a:r>
          <a:r>
            <a:rPr lang="en-US" b="0" i="0" dirty="0" err="1" smtClean="0"/>
            <a:t>toán</a:t>
          </a:r>
          <a:r>
            <a:rPr lang="en-US" b="0" i="0" dirty="0" smtClean="0"/>
            <a:t> </a:t>
          </a:r>
          <a:r>
            <a:rPr lang="en-US" b="0" i="0" dirty="0" err="1" smtClean="0"/>
            <a:t>tử</a:t>
          </a:r>
          <a:r>
            <a:rPr lang="en-US" b="0" i="0" dirty="0" smtClean="0"/>
            <a:t> con </a:t>
          </a:r>
          <a:r>
            <a:rPr lang="en-US" b="0" i="0" dirty="0" err="1" smtClean="0"/>
            <a:t>trỏ</a:t>
          </a:r>
          <a:r>
            <a:rPr lang="en-US" b="0" i="0" dirty="0" smtClean="0"/>
            <a:t> </a:t>
          </a:r>
          <a:endParaRPr lang="en-US" dirty="0"/>
        </a:p>
      </dgm:t>
    </dgm:pt>
    <dgm:pt modelId="{48575AF3-3F28-4B82-9D99-686A653A3DD4}" type="parTrans" cxnId="{9F34CEA4-A9EC-4330-8197-9AFF08EA33D3}">
      <dgm:prSet/>
      <dgm:spPr/>
      <dgm:t>
        <a:bodyPr/>
        <a:lstStyle/>
        <a:p>
          <a:endParaRPr lang="en-US"/>
        </a:p>
      </dgm:t>
    </dgm:pt>
    <dgm:pt modelId="{7AD408B6-5BE3-4396-BDFE-A151F9691659}" type="sibTrans" cxnId="{9F34CEA4-A9EC-4330-8197-9AFF08EA33D3}">
      <dgm:prSet/>
      <dgm:spPr/>
      <dgm:t>
        <a:bodyPr/>
        <a:lstStyle/>
        <a:p>
          <a:endParaRPr lang="en-US"/>
        </a:p>
      </dgm:t>
    </dgm:pt>
    <dgm:pt modelId="{3EF56019-533F-4453-9156-63471F3623E2}">
      <dgm:prSet/>
      <dgm:spPr/>
      <dgm:t>
        <a:bodyPr/>
        <a:lstStyle/>
        <a:p>
          <a:pPr rtl="0"/>
          <a:r>
            <a:rPr lang="es-ES" b="0" i="0" dirty="0" err="1" smtClean="0"/>
            <a:t>Gán</a:t>
          </a:r>
          <a:r>
            <a:rPr lang="es-ES" b="0" i="0" dirty="0" smtClean="0"/>
            <a:t> </a:t>
          </a:r>
          <a:r>
            <a:rPr lang="es-ES" b="0" i="0" dirty="0" err="1" smtClean="0"/>
            <a:t>giá</a:t>
          </a:r>
          <a:r>
            <a:rPr lang="es-ES" b="0" i="0" dirty="0" smtClean="0"/>
            <a:t> </a:t>
          </a:r>
          <a:r>
            <a:rPr lang="es-ES" b="0" i="0" dirty="0" err="1" smtClean="0"/>
            <a:t>trị</a:t>
          </a:r>
          <a:r>
            <a:rPr lang="es-ES" b="0" i="0" dirty="0" smtClean="0"/>
            <a:t> </a:t>
          </a:r>
          <a:r>
            <a:rPr lang="es-ES" b="0" i="0" dirty="0" err="1" smtClean="0"/>
            <a:t>cho</a:t>
          </a:r>
          <a:r>
            <a:rPr lang="es-ES" b="0" i="0" dirty="0" smtClean="0"/>
            <a:t> con </a:t>
          </a:r>
          <a:r>
            <a:rPr lang="es-ES" b="0" i="0" dirty="0" err="1" smtClean="0"/>
            <a:t>trỏ</a:t>
          </a:r>
          <a:endParaRPr lang="en-US" dirty="0"/>
        </a:p>
      </dgm:t>
    </dgm:pt>
    <dgm:pt modelId="{22690FB2-FD18-4734-9A86-A96766AD0D0E}" type="parTrans" cxnId="{C9071DBF-40BC-4EBD-993F-C8358A48CCD3}">
      <dgm:prSet/>
      <dgm:spPr/>
      <dgm:t>
        <a:bodyPr/>
        <a:lstStyle/>
        <a:p>
          <a:endParaRPr lang="en-US"/>
        </a:p>
      </dgm:t>
    </dgm:pt>
    <dgm:pt modelId="{EF367180-E92F-4F10-98B1-39145AEE4825}" type="sibTrans" cxnId="{C9071DBF-40BC-4EBD-993F-C8358A48CCD3}">
      <dgm:prSet/>
      <dgm:spPr/>
      <dgm:t>
        <a:bodyPr/>
        <a:lstStyle/>
        <a:p>
          <a:endParaRPr lang="en-US"/>
        </a:p>
      </dgm:t>
    </dgm:pt>
    <dgm:pt modelId="{52008972-8DF4-4168-82A2-0C94AC6B6B97}">
      <dgm:prSet/>
      <dgm:spPr/>
      <dgm:t>
        <a:bodyPr/>
        <a:lstStyle/>
        <a:p>
          <a:pPr rtl="0"/>
          <a:r>
            <a:rPr lang="en-US" b="0" i="0" dirty="0" err="1" smtClean="0"/>
            <a:t>Phép</a:t>
          </a:r>
          <a:r>
            <a:rPr lang="en-US" b="0" i="0" dirty="0" smtClean="0"/>
            <a:t> </a:t>
          </a:r>
          <a:r>
            <a:rPr lang="en-US" b="0" i="0" dirty="0" err="1" smtClean="0"/>
            <a:t>toán</a:t>
          </a:r>
          <a:r>
            <a:rPr lang="en-US" b="0" i="0" dirty="0" smtClean="0"/>
            <a:t> </a:t>
          </a:r>
          <a:r>
            <a:rPr lang="en-US" b="0" i="0" dirty="0" err="1" smtClean="0"/>
            <a:t>trên</a:t>
          </a:r>
          <a:r>
            <a:rPr lang="en-US" b="0" i="0" dirty="0" smtClean="0"/>
            <a:t> con </a:t>
          </a:r>
          <a:r>
            <a:rPr lang="en-US" b="0" i="0" dirty="0" err="1" smtClean="0"/>
            <a:t>trỏ</a:t>
          </a:r>
          <a:r>
            <a:rPr lang="en-US" b="0" i="0" dirty="0" smtClean="0"/>
            <a:t> </a:t>
          </a:r>
          <a:endParaRPr lang="en-US" dirty="0"/>
        </a:p>
      </dgm:t>
    </dgm:pt>
    <dgm:pt modelId="{D297814F-A021-4522-BA97-C045BCCC18DF}" type="parTrans" cxnId="{01D94371-63A6-4111-AE97-596E4859ED1E}">
      <dgm:prSet/>
      <dgm:spPr/>
      <dgm:t>
        <a:bodyPr/>
        <a:lstStyle/>
        <a:p>
          <a:endParaRPr lang="en-US"/>
        </a:p>
      </dgm:t>
    </dgm:pt>
    <dgm:pt modelId="{097EA79E-6C78-4FC4-94D2-BE9AE9421E0D}" type="sibTrans" cxnId="{01D94371-63A6-4111-AE97-596E4859ED1E}">
      <dgm:prSet/>
      <dgm:spPr/>
      <dgm:t>
        <a:bodyPr/>
        <a:lstStyle/>
        <a:p>
          <a:endParaRPr lang="en-US"/>
        </a:p>
      </dgm:t>
    </dgm:pt>
    <dgm:pt modelId="{7C1BBCEA-F995-4AB8-B726-36ED5D6C5CD6}">
      <dgm:prSet/>
      <dgm:spPr/>
      <dgm:t>
        <a:bodyPr/>
        <a:lstStyle/>
        <a:p>
          <a:pPr rtl="0"/>
          <a:r>
            <a:rPr lang="en-US" b="0" i="0" dirty="0" smtClean="0"/>
            <a:t>So </a:t>
          </a:r>
          <a:r>
            <a:rPr lang="en-US" b="0" i="0" dirty="0" err="1" smtClean="0"/>
            <a:t>sánh</a:t>
          </a:r>
          <a:r>
            <a:rPr lang="en-US" b="0" i="0" dirty="0" smtClean="0"/>
            <a:t> con </a:t>
          </a:r>
          <a:r>
            <a:rPr lang="en-US" b="0" i="0" dirty="0" err="1" smtClean="0"/>
            <a:t>trỏ</a:t>
          </a:r>
          <a:endParaRPr lang="en-US" dirty="0"/>
        </a:p>
      </dgm:t>
    </dgm:pt>
    <dgm:pt modelId="{9711E5DE-0403-489D-9840-4F75046F761B}" type="parTrans" cxnId="{E0237999-6B82-476F-BFFD-05170F45F3F2}">
      <dgm:prSet/>
      <dgm:spPr/>
      <dgm:t>
        <a:bodyPr/>
        <a:lstStyle/>
        <a:p>
          <a:endParaRPr lang="en-US"/>
        </a:p>
      </dgm:t>
    </dgm:pt>
    <dgm:pt modelId="{25C83F5B-9023-4F59-9C6F-ED8BE7E7A939}" type="sibTrans" cxnId="{E0237999-6B82-476F-BFFD-05170F45F3F2}">
      <dgm:prSet/>
      <dgm:spPr/>
      <dgm:t>
        <a:bodyPr/>
        <a:lstStyle/>
        <a:p>
          <a:endParaRPr lang="en-US"/>
        </a:p>
      </dgm:t>
    </dgm:pt>
    <dgm:pt modelId="{2966A469-FFA0-4258-BE3D-59FDD0E4DC72}">
      <dgm:prSet/>
      <dgm:spPr/>
      <dgm:t>
        <a:bodyPr/>
        <a:lstStyle/>
        <a:p>
          <a:pPr rtl="0"/>
          <a:r>
            <a:rPr lang="en-US" b="0" i="0" dirty="0" smtClean="0"/>
            <a:t>Con </a:t>
          </a:r>
          <a:r>
            <a:rPr lang="en-US" b="0" i="0" dirty="0" err="1" smtClean="0"/>
            <a:t>trỏ</a:t>
          </a:r>
          <a:r>
            <a:rPr lang="en-US" b="0" i="0" dirty="0" smtClean="0"/>
            <a:t> </a:t>
          </a:r>
          <a:r>
            <a:rPr lang="en-US" b="0" i="0" dirty="0" err="1" smtClean="0"/>
            <a:t>và</a:t>
          </a:r>
          <a:r>
            <a:rPr lang="en-US" b="0" i="0" dirty="0" smtClean="0"/>
            <a:t> </a:t>
          </a:r>
          <a:r>
            <a:rPr lang="en-US" b="0" i="0" dirty="0" err="1" smtClean="0"/>
            <a:t>mảng</a:t>
          </a:r>
          <a:r>
            <a:rPr lang="en-US" b="0" i="0" dirty="0" smtClean="0"/>
            <a:t> </a:t>
          </a:r>
          <a:r>
            <a:rPr lang="en-US" b="0" i="0" dirty="0" err="1" smtClean="0"/>
            <a:t>một</a:t>
          </a:r>
          <a:r>
            <a:rPr lang="en-US" b="0" i="0" dirty="0" smtClean="0"/>
            <a:t> </a:t>
          </a:r>
          <a:r>
            <a:rPr lang="en-US" b="0" i="0" dirty="0" err="1" smtClean="0"/>
            <a:t>chiều</a:t>
          </a:r>
          <a:endParaRPr lang="en-US" dirty="0"/>
        </a:p>
      </dgm:t>
    </dgm:pt>
    <dgm:pt modelId="{4EA55D06-361B-4BCD-86BC-D36C19E3083F}" type="parTrans" cxnId="{83B23BCA-99C5-4FA0-A31E-99F28B7C8970}">
      <dgm:prSet/>
      <dgm:spPr/>
      <dgm:t>
        <a:bodyPr/>
        <a:lstStyle/>
        <a:p>
          <a:endParaRPr lang="en-US"/>
        </a:p>
      </dgm:t>
    </dgm:pt>
    <dgm:pt modelId="{FCC6CCFE-5CD6-4017-8B91-0BE642C7434C}" type="sibTrans" cxnId="{83B23BCA-99C5-4FA0-A31E-99F28B7C8970}">
      <dgm:prSet/>
      <dgm:spPr/>
      <dgm:t>
        <a:bodyPr/>
        <a:lstStyle/>
        <a:p>
          <a:endParaRPr lang="en-US"/>
        </a:p>
      </dgm:t>
    </dgm:pt>
    <dgm:pt modelId="{588F3C4A-5FC6-4004-83CD-2524EC2E754A}">
      <dgm:prSet/>
      <dgm:spPr/>
      <dgm:t>
        <a:bodyPr/>
        <a:lstStyle/>
        <a:p>
          <a:pPr rtl="0"/>
          <a:r>
            <a:rPr lang="en-US" b="0" i="0" dirty="0" smtClean="0"/>
            <a:t>Con </a:t>
          </a:r>
          <a:r>
            <a:rPr lang="en-US" b="0" i="0" dirty="0" err="1" smtClean="0"/>
            <a:t>trỏ</a:t>
          </a:r>
          <a:r>
            <a:rPr lang="en-US" b="0" i="0" dirty="0" smtClean="0"/>
            <a:t> </a:t>
          </a:r>
          <a:r>
            <a:rPr lang="en-US" b="0" i="0" dirty="0" err="1" smtClean="0"/>
            <a:t>và</a:t>
          </a:r>
          <a:r>
            <a:rPr lang="en-US" b="0" i="0" dirty="0" smtClean="0"/>
            <a:t> </a:t>
          </a:r>
          <a:r>
            <a:rPr lang="en-US" b="0" i="0" dirty="0" err="1" smtClean="0"/>
            <a:t>mảng</a:t>
          </a:r>
          <a:r>
            <a:rPr lang="en-US" b="0" i="0" dirty="0" smtClean="0"/>
            <a:t> </a:t>
          </a:r>
          <a:r>
            <a:rPr lang="en-US" b="0" i="0" dirty="0" err="1" smtClean="0"/>
            <a:t>nhiều</a:t>
          </a:r>
          <a:r>
            <a:rPr lang="en-US" b="0" i="0" dirty="0" smtClean="0"/>
            <a:t> </a:t>
          </a:r>
          <a:r>
            <a:rPr lang="en-US" b="0" i="0" dirty="0" err="1" smtClean="0"/>
            <a:t>chiều</a:t>
          </a:r>
          <a:endParaRPr lang="en-US" dirty="0"/>
        </a:p>
      </dgm:t>
    </dgm:pt>
    <dgm:pt modelId="{7AF43964-CE44-4BE8-BEF5-54BCF68F56E1}" type="parTrans" cxnId="{E5FA2380-C51B-4003-858D-FA3BC588B764}">
      <dgm:prSet/>
      <dgm:spPr/>
      <dgm:t>
        <a:bodyPr/>
        <a:lstStyle/>
        <a:p>
          <a:endParaRPr lang="en-US"/>
        </a:p>
      </dgm:t>
    </dgm:pt>
    <dgm:pt modelId="{074A2BDA-0CCA-426A-B44E-A760C3BD687C}" type="sibTrans" cxnId="{E5FA2380-C51B-4003-858D-FA3BC588B764}">
      <dgm:prSet/>
      <dgm:spPr/>
      <dgm:t>
        <a:bodyPr/>
        <a:lstStyle/>
        <a:p>
          <a:endParaRPr lang="en-US"/>
        </a:p>
      </dgm:t>
    </dgm:pt>
    <dgm:pt modelId="{A5E61398-A577-4494-A8AB-444CB77317F8}">
      <dgm:prSet/>
      <dgm:spPr/>
      <dgm:t>
        <a:bodyPr/>
        <a:lstStyle/>
        <a:p>
          <a:pPr rtl="0"/>
          <a:r>
            <a:rPr lang="en-US" b="0" i="0" dirty="0" err="1" smtClean="0"/>
            <a:t>Tìm</a:t>
          </a:r>
          <a:r>
            <a:rPr lang="en-US" b="0" i="0" dirty="0" smtClean="0"/>
            <a:t> </a:t>
          </a:r>
          <a:r>
            <a:rPr lang="en-US" b="0" i="0" dirty="0" err="1" smtClean="0"/>
            <a:t>hiểu</a:t>
          </a:r>
          <a:r>
            <a:rPr lang="en-US" b="0" i="0" dirty="0" smtClean="0"/>
            <a:t> </a:t>
          </a:r>
          <a:r>
            <a:rPr lang="en-US" b="0" i="0" dirty="0" err="1" smtClean="0"/>
            <a:t>cách</a:t>
          </a:r>
          <a:r>
            <a:rPr lang="en-US" b="0" i="0" dirty="0" smtClean="0"/>
            <a:t> </a:t>
          </a:r>
          <a:r>
            <a:rPr lang="en-US" b="0" i="0" dirty="0" err="1" smtClean="0"/>
            <a:t>cấp</a:t>
          </a:r>
          <a:r>
            <a:rPr lang="en-US" b="0" i="0" dirty="0" smtClean="0"/>
            <a:t> </a:t>
          </a:r>
          <a:r>
            <a:rPr lang="en-US" b="0" i="0" dirty="0" err="1" smtClean="0"/>
            <a:t>phát</a:t>
          </a:r>
          <a:r>
            <a:rPr lang="en-US" b="0" i="0" dirty="0" smtClean="0"/>
            <a:t> </a:t>
          </a:r>
          <a:r>
            <a:rPr lang="en-US" b="0" i="0" dirty="0" err="1" smtClean="0"/>
            <a:t>bộ</a:t>
          </a:r>
          <a:r>
            <a:rPr lang="en-US" b="0" i="0" dirty="0" smtClean="0"/>
            <a:t> </a:t>
          </a:r>
          <a:r>
            <a:rPr lang="en-US" b="0" i="0" dirty="0" err="1" smtClean="0"/>
            <a:t>nhớ</a:t>
          </a:r>
          <a:endParaRPr lang="en-US" dirty="0"/>
        </a:p>
      </dgm:t>
    </dgm:pt>
    <dgm:pt modelId="{A9F5EA46-A4EC-4F88-8E37-8A7EF3E932CA}" type="parTrans" cxnId="{D439EB6D-ACB5-4118-B73A-8A5AA42027E3}">
      <dgm:prSet/>
      <dgm:spPr/>
      <dgm:t>
        <a:bodyPr/>
        <a:lstStyle/>
        <a:p>
          <a:endParaRPr lang="en-US"/>
        </a:p>
      </dgm:t>
    </dgm:pt>
    <dgm:pt modelId="{DBA502BE-CAAF-41AD-A968-6CAD25243357}" type="sibTrans" cxnId="{D439EB6D-ACB5-4118-B73A-8A5AA42027E3}">
      <dgm:prSet/>
      <dgm:spPr/>
      <dgm:t>
        <a:bodyPr/>
        <a:lstStyle/>
        <a:p>
          <a:endParaRPr lang="en-US"/>
        </a:p>
      </dgm:t>
    </dgm:pt>
    <dgm:pt modelId="{ABFBC16F-2392-462D-A4C4-60DEA329F6FA}" type="pres">
      <dgm:prSet presAssocID="{A27516E8-84A8-48E5-8136-9422F5B31E8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0363FCB-6F63-43BE-82D4-FD9B83BD9651}" type="pres">
      <dgm:prSet presAssocID="{AA99357C-081C-489E-90FF-2F616901BF2D}" presName="parentText" presStyleLbl="node1" presStyleIdx="0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02B942-9BE4-4E89-B172-CCFF500AA909}" type="pres">
      <dgm:prSet presAssocID="{6091F5BB-31A7-4C28-82A3-ED88736D981A}" presName="spacer" presStyleCnt="0"/>
      <dgm:spPr/>
    </dgm:pt>
    <dgm:pt modelId="{B612409A-0C7A-4DB2-A033-F5FE8CE3BB06}" type="pres">
      <dgm:prSet presAssocID="{E6F4970E-1541-4FA9-9F94-FF2441F11F59}" presName="parentText" presStyleLbl="node1" presStyleIdx="1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C934BB-068E-426B-B611-D0DE64BB1613}" type="pres">
      <dgm:prSet presAssocID="{7AD408B6-5BE3-4396-BDFE-A151F9691659}" presName="spacer" presStyleCnt="0"/>
      <dgm:spPr/>
    </dgm:pt>
    <dgm:pt modelId="{A18193F9-4097-48AF-87AD-3F8179AC23D7}" type="pres">
      <dgm:prSet presAssocID="{3EF56019-533F-4453-9156-63471F3623E2}" presName="parentText" presStyleLbl="node1" presStyleIdx="2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89C90B-7A91-46EF-85CF-E94B91D47D4F}" type="pres">
      <dgm:prSet presAssocID="{EF367180-E92F-4F10-98B1-39145AEE4825}" presName="spacer" presStyleCnt="0"/>
      <dgm:spPr/>
    </dgm:pt>
    <dgm:pt modelId="{FF85E1BD-47CA-4097-BAAD-AE505391775F}" type="pres">
      <dgm:prSet presAssocID="{52008972-8DF4-4168-82A2-0C94AC6B6B97}" presName="parentText" presStyleLbl="node1" presStyleIdx="3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2F31162-0AF0-40AD-8A76-751160892E55}" type="pres">
      <dgm:prSet presAssocID="{097EA79E-6C78-4FC4-94D2-BE9AE9421E0D}" presName="spacer" presStyleCnt="0"/>
      <dgm:spPr/>
    </dgm:pt>
    <dgm:pt modelId="{11442959-E4F1-4EB7-9D2C-F38200F5CDFE}" type="pres">
      <dgm:prSet presAssocID="{7C1BBCEA-F995-4AB8-B726-36ED5D6C5CD6}" presName="parentText" presStyleLbl="node1" presStyleIdx="4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C4A2AD-A8F1-4193-BCE8-687C42C35C2E}" type="pres">
      <dgm:prSet presAssocID="{25C83F5B-9023-4F59-9C6F-ED8BE7E7A939}" presName="spacer" presStyleCnt="0"/>
      <dgm:spPr/>
    </dgm:pt>
    <dgm:pt modelId="{69E02439-B659-445F-BCFC-5B8280F7B822}" type="pres">
      <dgm:prSet presAssocID="{2966A469-FFA0-4258-BE3D-59FDD0E4DC72}" presName="parentText" presStyleLbl="node1" presStyleIdx="5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FFD4C4-5874-4F04-BCEA-81023E6A5A48}" type="pres">
      <dgm:prSet presAssocID="{FCC6CCFE-5CD6-4017-8B91-0BE642C7434C}" presName="spacer" presStyleCnt="0"/>
      <dgm:spPr/>
    </dgm:pt>
    <dgm:pt modelId="{990043B8-E6F0-44A3-BBBB-93E188F23671}" type="pres">
      <dgm:prSet presAssocID="{588F3C4A-5FC6-4004-83CD-2524EC2E754A}" presName="parentText" presStyleLbl="node1" presStyleIdx="6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A9B5A5-2F13-4DD1-BE0E-C5C3F5A7BDEC}" type="pres">
      <dgm:prSet presAssocID="{074A2BDA-0CCA-426A-B44E-A760C3BD687C}" presName="spacer" presStyleCnt="0"/>
      <dgm:spPr/>
    </dgm:pt>
    <dgm:pt modelId="{D3E90C35-756F-444A-898A-F2559FA6192E}" type="pres">
      <dgm:prSet presAssocID="{A5E61398-A577-4494-A8AB-444CB77317F8}" presName="parentText" presStyleLbl="node1" presStyleIdx="7" presStyleCnt="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7AF7A93-2050-4386-A30B-A5837B83427F}" type="presOf" srcId="{3EF56019-533F-4453-9156-63471F3623E2}" destId="{A18193F9-4097-48AF-87AD-3F8179AC23D7}" srcOrd="0" destOrd="0" presId="urn:microsoft.com/office/officeart/2005/8/layout/vList2"/>
    <dgm:cxn modelId="{E5FA2380-C51B-4003-858D-FA3BC588B764}" srcId="{A27516E8-84A8-48E5-8136-9422F5B31E8C}" destId="{588F3C4A-5FC6-4004-83CD-2524EC2E754A}" srcOrd="6" destOrd="0" parTransId="{7AF43964-CE44-4BE8-BEF5-54BCF68F56E1}" sibTransId="{074A2BDA-0CCA-426A-B44E-A760C3BD687C}"/>
    <dgm:cxn modelId="{83B23BCA-99C5-4FA0-A31E-99F28B7C8970}" srcId="{A27516E8-84A8-48E5-8136-9422F5B31E8C}" destId="{2966A469-FFA0-4258-BE3D-59FDD0E4DC72}" srcOrd="5" destOrd="0" parTransId="{4EA55D06-361B-4BCD-86BC-D36C19E3083F}" sibTransId="{FCC6CCFE-5CD6-4017-8B91-0BE642C7434C}"/>
    <dgm:cxn modelId="{68494883-A8D8-455A-9F9F-D3B85A389CCA}" type="presOf" srcId="{7C1BBCEA-F995-4AB8-B726-36ED5D6C5CD6}" destId="{11442959-E4F1-4EB7-9D2C-F38200F5CDFE}" srcOrd="0" destOrd="0" presId="urn:microsoft.com/office/officeart/2005/8/layout/vList2"/>
    <dgm:cxn modelId="{CDE7393F-6163-44C1-B399-1C987D0DF5A0}" type="presOf" srcId="{A5E61398-A577-4494-A8AB-444CB77317F8}" destId="{D3E90C35-756F-444A-898A-F2559FA6192E}" srcOrd="0" destOrd="0" presId="urn:microsoft.com/office/officeart/2005/8/layout/vList2"/>
    <dgm:cxn modelId="{B024161A-EEE2-468F-91EF-42FDCCA2708F}" type="presOf" srcId="{E6F4970E-1541-4FA9-9F94-FF2441F11F59}" destId="{B612409A-0C7A-4DB2-A033-F5FE8CE3BB06}" srcOrd="0" destOrd="0" presId="urn:microsoft.com/office/officeart/2005/8/layout/vList2"/>
    <dgm:cxn modelId="{FB824456-6F3E-47B8-B882-890E4F4C2FFC}" type="presOf" srcId="{A27516E8-84A8-48E5-8136-9422F5B31E8C}" destId="{ABFBC16F-2392-462D-A4C4-60DEA329F6FA}" srcOrd="0" destOrd="0" presId="urn:microsoft.com/office/officeart/2005/8/layout/vList2"/>
    <dgm:cxn modelId="{0F90FDE9-AFCA-48F7-921D-9052C48B1622}" srcId="{A27516E8-84A8-48E5-8136-9422F5B31E8C}" destId="{AA99357C-081C-489E-90FF-2F616901BF2D}" srcOrd="0" destOrd="0" parTransId="{B95FDD4C-B9EB-497D-9DF7-4931BEDA572C}" sibTransId="{6091F5BB-31A7-4C28-82A3-ED88736D981A}"/>
    <dgm:cxn modelId="{C9071DBF-40BC-4EBD-993F-C8358A48CCD3}" srcId="{A27516E8-84A8-48E5-8136-9422F5B31E8C}" destId="{3EF56019-533F-4453-9156-63471F3623E2}" srcOrd="2" destOrd="0" parTransId="{22690FB2-FD18-4734-9A86-A96766AD0D0E}" sibTransId="{EF367180-E92F-4F10-98B1-39145AEE4825}"/>
    <dgm:cxn modelId="{D439EB6D-ACB5-4118-B73A-8A5AA42027E3}" srcId="{A27516E8-84A8-48E5-8136-9422F5B31E8C}" destId="{A5E61398-A577-4494-A8AB-444CB77317F8}" srcOrd="7" destOrd="0" parTransId="{A9F5EA46-A4EC-4F88-8E37-8A7EF3E932CA}" sibTransId="{DBA502BE-CAAF-41AD-A968-6CAD25243357}"/>
    <dgm:cxn modelId="{9F34CEA4-A9EC-4330-8197-9AFF08EA33D3}" srcId="{A27516E8-84A8-48E5-8136-9422F5B31E8C}" destId="{E6F4970E-1541-4FA9-9F94-FF2441F11F59}" srcOrd="1" destOrd="0" parTransId="{48575AF3-3F28-4B82-9D99-686A653A3DD4}" sibTransId="{7AD408B6-5BE3-4396-BDFE-A151F9691659}"/>
    <dgm:cxn modelId="{E0237999-6B82-476F-BFFD-05170F45F3F2}" srcId="{A27516E8-84A8-48E5-8136-9422F5B31E8C}" destId="{7C1BBCEA-F995-4AB8-B726-36ED5D6C5CD6}" srcOrd="4" destOrd="0" parTransId="{9711E5DE-0403-489D-9840-4F75046F761B}" sibTransId="{25C83F5B-9023-4F59-9C6F-ED8BE7E7A939}"/>
    <dgm:cxn modelId="{01D94371-63A6-4111-AE97-596E4859ED1E}" srcId="{A27516E8-84A8-48E5-8136-9422F5B31E8C}" destId="{52008972-8DF4-4168-82A2-0C94AC6B6B97}" srcOrd="3" destOrd="0" parTransId="{D297814F-A021-4522-BA97-C045BCCC18DF}" sibTransId="{097EA79E-6C78-4FC4-94D2-BE9AE9421E0D}"/>
    <dgm:cxn modelId="{72B1CB7C-A969-4BEE-8378-8CCFCB907050}" type="presOf" srcId="{588F3C4A-5FC6-4004-83CD-2524EC2E754A}" destId="{990043B8-E6F0-44A3-BBBB-93E188F23671}" srcOrd="0" destOrd="0" presId="urn:microsoft.com/office/officeart/2005/8/layout/vList2"/>
    <dgm:cxn modelId="{A5DE857F-3635-464C-B67B-4A412CD9A8E9}" type="presOf" srcId="{2966A469-FFA0-4258-BE3D-59FDD0E4DC72}" destId="{69E02439-B659-445F-BCFC-5B8280F7B822}" srcOrd="0" destOrd="0" presId="urn:microsoft.com/office/officeart/2005/8/layout/vList2"/>
    <dgm:cxn modelId="{89C89166-C4F6-4D2A-AE7A-B34DDAD36CE1}" type="presOf" srcId="{AA99357C-081C-489E-90FF-2F616901BF2D}" destId="{C0363FCB-6F63-43BE-82D4-FD9B83BD9651}" srcOrd="0" destOrd="0" presId="urn:microsoft.com/office/officeart/2005/8/layout/vList2"/>
    <dgm:cxn modelId="{0B882D0E-B83F-487F-9AF4-C0A9B2463F8A}" type="presOf" srcId="{52008972-8DF4-4168-82A2-0C94AC6B6B97}" destId="{FF85E1BD-47CA-4097-BAAD-AE505391775F}" srcOrd="0" destOrd="0" presId="urn:microsoft.com/office/officeart/2005/8/layout/vList2"/>
    <dgm:cxn modelId="{3AF3B352-473F-47D2-A70E-81DFD187FAB2}" type="presParOf" srcId="{ABFBC16F-2392-462D-A4C4-60DEA329F6FA}" destId="{C0363FCB-6F63-43BE-82D4-FD9B83BD9651}" srcOrd="0" destOrd="0" presId="urn:microsoft.com/office/officeart/2005/8/layout/vList2"/>
    <dgm:cxn modelId="{E1E2B55A-14D3-484C-A0AD-51B2637349E3}" type="presParOf" srcId="{ABFBC16F-2392-462D-A4C4-60DEA329F6FA}" destId="{F702B942-9BE4-4E89-B172-CCFF500AA909}" srcOrd="1" destOrd="0" presId="urn:microsoft.com/office/officeart/2005/8/layout/vList2"/>
    <dgm:cxn modelId="{252C4E10-B1C2-446E-95CB-C30ED147CF99}" type="presParOf" srcId="{ABFBC16F-2392-462D-A4C4-60DEA329F6FA}" destId="{B612409A-0C7A-4DB2-A033-F5FE8CE3BB06}" srcOrd="2" destOrd="0" presId="urn:microsoft.com/office/officeart/2005/8/layout/vList2"/>
    <dgm:cxn modelId="{15C74561-8814-4F94-A2C9-6C971E00E199}" type="presParOf" srcId="{ABFBC16F-2392-462D-A4C4-60DEA329F6FA}" destId="{BDC934BB-068E-426B-B611-D0DE64BB1613}" srcOrd="3" destOrd="0" presId="urn:microsoft.com/office/officeart/2005/8/layout/vList2"/>
    <dgm:cxn modelId="{B85A1971-FF23-4A03-8510-B1C876446FE6}" type="presParOf" srcId="{ABFBC16F-2392-462D-A4C4-60DEA329F6FA}" destId="{A18193F9-4097-48AF-87AD-3F8179AC23D7}" srcOrd="4" destOrd="0" presId="urn:microsoft.com/office/officeart/2005/8/layout/vList2"/>
    <dgm:cxn modelId="{947A30CC-B248-4E9E-B1B9-94BFA950F9F0}" type="presParOf" srcId="{ABFBC16F-2392-462D-A4C4-60DEA329F6FA}" destId="{0E89C90B-7A91-46EF-85CF-E94B91D47D4F}" srcOrd="5" destOrd="0" presId="urn:microsoft.com/office/officeart/2005/8/layout/vList2"/>
    <dgm:cxn modelId="{125205EF-28CF-491B-8E03-311136BC69C3}" type="presParOf" srcId="{ABFBC16F-2392-462D-A4C4-60DEA329F6FA}" destId="{FF85E1BD-47CA-4097-BAAD-AE505391775F}" srcOrd="6" destOrd="0" presId="urn:microsoft.com/office/officeart/2005/8/layout/vList2"/>
    <dgm:cxn modelId="{73613EF1-0494-4FD7-92EC-55115CAA1F93}" type="presParOf" srcId="{ABFBC16F-2392-462D-A4C4-60DEA329F6FA}" destId="{82F31162-0AF0-40AD-8A76-751160892E55}" srcOrd="7" destOrd="0" presId="urn:microsoft.com/office/officeart/2005/8/layout/vList2"/>
    <dgm:cxn modelId="{2E36A2D8-90A8-46A2-BE33-DE8808F6D8B9}" type="presParOf" srcId="{ABFBC16F-2392-462D-A4C4-60DEA329F6FA}" destId="{11442959-E4F1-4EB7-9D2C-F38200F5CDFE}" srcOrd="8" destOrd="0" presId="urn:microsoft.com/office/officeart/2005/8/layout/vList2"/>
    <dgm:cxn modelId="{8AFD1763-00BD-4AF0-ACE5-953602D84C85}" type="presParOf" srcId="{ABFBC16F-2392-462D-A4C4-60DEA329F6FA}" destId="{48C4A2AD-A8F1-4193-BCE8-687C42C35C2E}" srcOrd="9" destOrd="0" presId="urn:microsoft.com/office/officeart/2005/8/layout/vList2"/>
    <dgm:cxn modelId="{63D6F2AA-9921-4254-AE3B-50F9C8F28814}" type="presParOf" srcId="{ABFBC16F-2392-462D-A4C4-60DEA329F6FA}" destId="{69E02439-B659-445F-BCFC-5B8280F7B822}" srcOrd="10" destOrd="0" presId="urn:microsoft.com/office/officeart/2005/8/layout/vList2"/>
    <dgm:cxn modelId="{EE808F12-4847-461C-A950-A3BCD351387E}" type="presParOf" srcId="{ABFBC16F-2392-462D-A4C4-60DEA329F6FA}" destId="{ABFFD4C4-5874-4F04-BCEA-81023E6A5A48}" srcOrd="11" destOrd="0" presId="urn:microsoft.com/office/officeart/2005/8/layout/vList2"/>
    <dgm:cxn modelId="{10B94775-0ED6-4E9A-9B38-96BC4F26F3A7}" type="presParOf" srcId="{ABFBC16F-2392-462D-A4C4-60DEA329F6FA}" destId="{990043B8-E6F0-44A3-BBBB-93E188F23671}" srcOrd="12" destOrd="0" presId="urn:microsoft.com/office/officeart/2005/8/layout/vList2"/>
    <dgm:cxn modelId="{47C9731F-24E8-4FED-A4E1-ECDB93C883CB}" type="presParOf" srcId="{ABFBC16F-2392-462D-A4C4-60DEA329F6FA}" destId="{E3A9B5A5-2F13-4DD1-BE0E-C5C3F5A7BDEC}" srcOrd="13" destOrd="0" presId="urn:microsoft.com/office/officeart/2005/8/layout/vList2"/>
    <dgm:cxn modelId="{40D45161-7298-4E1D-924E-6D79BBB7FDB2}" type="presParOf" srcId="{ABFBC16F-2392-462D-A4C4-60DEA329F6FA}" destId="{D3E90C35-756F-444A-898A-F2559FA6192E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380E97D-9900-47BA-AF6E-C57E8D5393AD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1E2EB35-3821-4F82-8FD4-D6B91CE5D6B2}">
      <dgm:prSet/>
      <dgm:spPr/>
      <dgm:t>
        <a:bodyPr/>
        <a:lstStyle/>
        <a:p>
          <a:pPr rtl="0"/>
          <a:r>
            <a:rPr lang="en-US" b="1" i="0" dirty="0" smtClean="0"/>
            <a:t>HÀM </a:t>
          </a:r>
          <a:r>
            <a:rPr lang="en-US" b="1" i="0" dirty="0" err="1" smtClean="0"/>
            <a:t>calloc</a:t>
          </a:r>
          <a:r>
            <a:rPr lang="en-US" b="1" i="0" dirty="0" smtClean="0"/>
            <a:t>() </a:t>
          </a:r>
          <a:endParaRPr lang="en-US" dirty="0"/>
        </a:p>
      </dgm:t>
    </dgm:pt>
    <dgm:pt modelId="{2D23C275-8463-4C8D-950A-C4F140ACFFF1}" type="parTrans" cxnId="{497AABDD-F133-4918-B5BD-301F59E85274}">
      <dgm:prSet/>
      <dgm:spPr/>
      <dgm:t>
        <a:bodyPr/>
        <a:lstStyle/>
        <a:p>
          <a:endParaRPr lang="en-US"/>
        </a:p>
      </dgm:t>
    </dgm:pt>
    <dgm:pt modelId="{D4292A18-FA79-493E-85E7-24467F8FDBCF}" type="sibTrans" cxnId="{497AABDD-F133-4918-B5BD-301F59E85274}">
      <dgm:prSet/>
      <dgm:spPr/>
      <dgm:t>
        <a:bodyPr/>
        <a:lstStyle/>
        <a:p>
          <a:endParaRPr lang="en-US"/>
        </a:p>
      </dgm:t>
    </dgm:pt>
    <dgm:pt modelId="{54505457-6C29-45BD-9424-CFD400BF1D93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vi-VN" sz="2000" b="0" i="0" dirty="0" smtClean="0"/>
            <a:t>calloc tương tự như malloc, nhưng điểm khác biệt chính là mặc nhiên giá trị 0 được lưu vào không gian bộ nhớ vừa cấp phát</a:t>
          </a:r>
          <a:endParaRPr lang="en-US" sz="2000" dirty="0"/>
        </a:p>
      </dgm:t>
    </dgm:pt>
    <dgm:pt modelId="{F3EC6600-CB00-4608-A9AC-DF132C8EF1A1}" type="parTrans" cxnId="{33AA0A60-0440-4816-B5BE-EBBB5E3C7B97}">
      <dgm:prSet/>
      <dgm:spPr/>
      <dgm:t>
        <a:bodyPr/>
        <a:lstStyle/>
        <a:p>
          <a:endParaRPr lang="en-US"/>
        </a:p>
      </dgm:t>
    </dgm:pt>
    <dgm:pt modelId="{15161171-7668-4FF5-884A-557F826C5EDF}" type="sibTrans" cxnId="{33AA0A60-0440-4816-B5BE-EBBB5E3C7B97}">
      <dgm:prSet/>
      <dgm:spPr/>
      <dgm:t>
        <a:bodyPr/>
        <a:lstStyle/>
        <a:p>
          <a:endParaRPr lang="en-US"/>
        </a:p>
      </dgm:t>
    </dgm:pt>
    <dgm:pt modelId="{942903B4-AAE0-498A-BB07-A59E1E0A973F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2000" b="0" i="0" dirty="0" err="1" smtClean="0"/>
            <a:t>calloc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yêu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cầu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hai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tham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số</a:t>
          </a:r>
          <a:r>
            <a:rPr lang="en-US" sz="2000" b="0" i="0" dirty="0" smtClean="0"/>
            <a:t> </a:t>
          </a:r>
          <a:endParaRPr lang="en-US" sz="2000" dirty="0"/>
        </a:p>
      </dgm:t>
    </dgm:pt>
    <dgm:pt modelId="{FE70A0E1-9157-4FCD-9ED7-9D4DE15B0E0D}" type="parTrans" cxnId="{C64EAC72-B673-40D4-9453-354FF5F5947E}">
      <dgm:prSet/>
      <dgm:spPr/>
      <dgm:t>
        <a:bodyPr/>
        <a:lstStyle/>
        <a:p>
          <a:endParaRPr lang="en-US"/>
        </a:p>
      </dgm:t>
    </dgm:pt>
    <dgm:pt modelId="{37124069-4818-4C5C-93DB-059B33587A2F}" type="sibTrans" cxnId="{C64EAC72-B673-40D4-9453-354FF5F5947E}">
      <dgm:prSet/>
      <dgm:spPr/>
      <dgm:t>
        <a:bodyPr/>
        <a:lstStyle/>
        <a:p>
          <a:endParaRPr lang="en-US"/>
        </a:p>
      </dgm:t>
    </dgm:pt>
    <dgm:pt modelId="{4BB4B8DA-C87B-43DE-AD06-BF8188457F6B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vi-VN" sz="2000" b="0" i="0" dirty="0" smtClean="0"/>
            <a:t>Tham số thứ nhất là số lượng các biến cần cấp phát bộ nhớ</a:t>
          </a:r>
          <a:endParaRPr lang="en-US" sz="2000" dirty="0"/>
        </a:p>
      </dgm:t>
    </dgm:pt>
    <dgm:pt modelId="{EFBB70E3-D93D-4898-9C77-7A9AD9638C8D}" type="parTrans" cxnId="{479E654A-CE85-4588-B6E0-A6771FC6CE03}">
      <dgm:prSet/>
      <dgm:spPr/>
      <dgm:t>
        <a:bodyPr/>
        <a:lstStyle/>
        <a:p>
          <a:endParaRPr lang="en-US"/>
        </a:p>
      </dgm:t>
    </dgm:pt>
    <dgm:pt modelId="{BEB0A1F3-12F1-4F7B-B7F6-F0770FD8C674}" type="sibTrans" cxnId="{479E654A-CE85-4588-B6E0-A6771FC6CE03}">
      <dgm:prSet/>
      <dgm:spPr/>
      <dgm:t>
        <a:bodyPr/>
        <a:lstStyle/>
        <a:p>
          <a:endParaRPr lang="en-US"/>
        </a:p>
      </dgm:t>
    </dgm:pt>
    <dgm:pt modelId="{08532159-D137-4A0C-8331-DAE8F9A788F7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vi-VN" sz="2000" b="0" i="0" dirty="0" smtClean="0"/>
            <a:t>Tham số thứ hai là kích thước của mỗi biến </a:t>
          </a:r>
          <a:endParaRPr lang="en-US" sz="2000" dirty="0"/>
        </a:p>
      </dgm:t>
    </dgm:pt>
    <dgm:pt modelId="{4A135A84-C0A8-4D31-B19B-7EEB1249555F}" type="parTrans" cxnId="{A32DDDC3-76AC-4CF2-AEA2-2A1FFA790590}">
      <dgm:prSet/>
      <dgm:spPr/>
      <dgm:t>
        <a:bodyPr/>
        <a:lstStyle/>
        <a:p>
          <a:endParaRPr lang="en-US"/>
        </a:p>
      </dgm:t>
    </dgm:pt>
    <dgm:pt modelId="{CF16BDB2-CF07-477C-BF2E-F985A5978318}" type="sibTrans" cxnId="{A32DDDC3-76AC-4CF2-AEA2-2A1FFA790590}">
      <dgm:prSet/>
      <dgm:spPr/>
      <dgm:t>
        <a:bodyPr/>
        <a:lstStyle/>
        <a:p>
          <a:endParaRPr lang="en-US"/>
        </a:p>
      </dgm:t>
    </dgm:pt>
    <dgm:pt modelId="{338E530A-673D-4020-89AC-8C625E3A3064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2000" b="0" i="0" dirty="0" err="1" smtClean="0"/>
            <a:t>Cú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pháp</a:t>
          </a:r>
          <a:r>
            <a:rPr lang="en-US" sz="2000" b="0" i="0" dirty="0" smtClean="0"/>
            <a:t>: </a:t>
          </a:r>
          <a:endParaRPr lang="en-US" sz="2000" dirty="0"/>
        </a:p>
      </dgm:t>
    </dgm:pt>
    <dgm:pt modelId="{FFFB4977-940E-4615-8147-954583A842C0}" type="parTrans" cxnId="{642537EE-8790-428C-98B5-AA42C880523E}">
      <dgm:prSet/>
      <dgm:spPr/>
      <dgm:t>
        <a:bodyPr/>
        <a:lstStyle/>
        <a:p>
          <a:endParaRPr lang="en-US"/>
        </a:p>
      </dgm:t>
    </dgm:pt>
    <dgm:pt modelId="{92107CB2-66B7-49FF-817C-BB8A4451681A}" type="sibTrans" cxnId="{642537EE-8790-428C-98B5-AA42C880523E}">
      <dgm:prSet/>
      <dgm:spPr/>
      <dgm:t>
        <a:bodyPr/>
        <a:lstStyle/>
        <a:p>
          <a:endParaRPr lang="en-US"/>
        </a:p>
      </dgm:t>
    </dgm:pt>
    <dgm:pt modelId="{DBCB1F95-555C-4DBA-8B4F-35E4550F1916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2000" b="1" i="0" dirty="0" smtClean="0"/>
            <a:t>void *</a:t>
          </a:r>
          <a:r>
            <a:rPr lang="en-US" sz="2000" b="1" i="0" dirty="0" err="1" smtClean="0"/>
            <a:t>calloc</a:t>
          </a:r>
          <a:r>
            <a:rPr lang="en-US" sz="2000" b="1" i="0" dirty="0" smtClean="0"/>
            <a:t>( </a:t>
          </a:r>
          <a:r>
            <a:rPr lang="en-US" sz="2000" b="1" i="0" dirty="0" err="1" smtClean="0"/>
            <a:t>size_t</a:t>
          </a:r>
          <a:r>
            <a:rPr lang="en-US" sz="2000" b="1" i="0" dirty="0" smtClean="0"/>
            <a:t> </a:t>
          </a:r>
          <a:r>
            <a:rPr lang="en-US" sz="2000" b="1" i="0" dirty="0" err="1" smtClean="0"/>
            <a:t>num</a:t>
          </a:r>
          <a:r>
            <a:rPr lang="en-US" sz="2000" b="1" i="0" dirty="0" smtClean="0"/>
            <a:t>, </a:t>
          </a:r>
          <a:r>
            <a:rPr lang="en-US" sz="2000" b="1" i="0" dirty="0" err="1" smtClean="0"/>
            <a:t>size_t</a:t>
          </a:r>
          <a:r>
            <a:rPr lang="en-US" sz="2000" b="1" i="0" dirty="0" smtClean="0"/>
            <a:t> size );</a:t>
          </a:r>
          <a:endParaRPr lang="en-US" sz="2000" dirty="0"/>
        </a:p>
      </dgm:t>
    </dgm:pt>
    <dgm:pt modelId="{B97C352E-DC83-456A-BAEA-EC51E726C6D2}" type="parTrans" cxnId="{E832EEC5-CF72-4B32-90C4-52AE2FA93440}">
      <dgm:prSet/>
      <dgm:spPr/>
      <dgm:t>
        <a:bodyPr/>
        <a:lstStyle/>
        <a:p>
          <a:endParaRPr lang="en-US"/>
        </a:p>
      </dgm:t>
    </dgm:pt>
    <dgm:pt modelId="{A6AA653A-C850-4DB9-A1EB-A34705312FCE}" type="sibTrans" cxnId="{E832EEC5-CF72-4B32-90C4-52AE2FA93440}">
      <dgm:prSet/>
      <dgm:spPr/>
      <dgm:t>
        <a:bodyPr/>
        <a:lstStyle/>
        <a:p>
          <a:endParaRPr lang="en-US"/>
        </a:p>
      </dgm:t>
    </dgm:pt>
    <dgm:pt modelId="{B7FA1291-E9CA-45CD-9E0F-78F3E408E0FC}" type="pres">
      <dgm:prSet presAssocID="{4380E97D-9900-47BA-AF6E-C57E8D5393A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30B9EF2-48D7-4818-BE62-E70CE997205B}" type="pres">
      <dgm:prSet presAssocID="{51E2EB35-3821-4F82-8FD4-D6B91CE5D6B2}" presName="composite" presStyleCnt="0"/>
      <dgm:spPr/>
    </dgm:pt>
    <dgm:pt modelId="{A25806F8-218B-4EAD-AC82-EB0CA1ABE57A}" type="pres">
      <dgm:prSet presAssocID="{51E2EB35-3821-4F82-8FD4-D6B91CE5D6B2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5CAC29E-8AF0-498D-914F-25552D5FA01A}" type="pres">
      <dgm:prSet presAssocID="{51E2EB35-3821-4F82-8FD4-D6B91CE5D6B2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832EEC5-CF72-4B32-90C4-52AE2FA93440}" srcId="{338E530A-673D-4020-89AC-8C625E3A3064}" destId="{DBCB1F95-555C-4DBA-8B4F-35E4550F1916}" srcOrd="0" destOrd="0" parTransId="{B97C352E-DC83-456A-BAEA-EC51E726C6D2}" sibTransId="{A6AA653A-C850-4DB9-A1EB-A34705312FCE}"/>
    <dgm:cxn modelId="{ECCD4F17-CEED-4756-AC9F-17293074813B}" type="presOf" srcId="{942903B4-AAE0-498A-BB07-A59E1E0A973F}" destId="{E5CAC29E-8AF0-498D-914F-25552D5FA01A}" srcOrd="0" destOrd="1" presId="urn:microsoft.com/office/officeart/2005/8/layout/hList1"/>
    <dgm:cxn modelId="{EC48EAB2-F9AB-4EE3-BCBF-63171B50B267}" type="presOf" srcId="{338E530A-673D-4020-89AC-8C625E3A3064}" destId="{E5CAC29E-8AF0-498D-914F-25552D5FA01A}" srcOrd="0" destOrd="4" presId="urn:microsoft.com/office/officeart/2005/8/layout/hList1"/>
    <dgm:cxn modelId="{C64EAC72-B673-40D4-9453-354FF5F5947E}" srcId="{51E2EB35-3821-4F82-8FD4-D6B91CE5D6B2}" destId="{942903B4-AAE0-498A-BB07-A59E1E0A973F}" srcOrd="1" destOrd="0" parTransId="{FE70A0E1-9157-4FCD-9ED7-9D4DE15B0E0D}" sibTransId="{37124069-4818-4C5C-93DB-059B33587A2F}"/>
    <dgm:cxn modelId="{33AA0A60-0440-4816-B5BE-EBBB5E3C7B97}" srcId="{51E2EB35-3821-4F82-8FD4-D6B91CE5D6B2}" destId="{54505457-6C29-45BD-9424-CFD400BF1D93}" srcOrd="0" destOrd="0" parTransId="{F3EC6600-CB00-4608-A9AC-DF132C8EF1A1}" sibTransId="{15161171-7668-4FF5-884A-557F826C5EDF}"/>
    <dgm:cxn modelId="{A32DDDC3-76AC-4CF2-AEA2-2A1FFA790590}" srcId="{942903B4-AAE0-498A-BB07-A59E1E0A973F}" destId="{08532159-D137-4A0C-8331-DAE8F9A788F7}" srcOrd="1" destOrd="0" parTransId="{4A135A84-C0A8-4D31-B19B-7EEB1249555F}" sibTransId="{CF16BDB2-CF07-477C-BF2E-F985A5978318}"/>
    <dgm:cxn modelId="{62E1D617-B5CE-45B0-856C-6DB203E07CF9}" type="presOf" srcId="{DBCB1F95-555C-4DBA-8B4F-35E4550F1916}" destId="{E5CAC29E-8AF0-498D-914F-25552D5FA01A}" srcOrd="0" destOrd="5" presId="urn:microsoft.com/office/officeart/2005/8/layout/hList1"/>
    <dgm:cxn modelId="{5EBC8038-DE6B-4050-92AD-21CC08744BF2}" type="presOf" srcId="{4380E97D-9900-47BA-AF6E-C57E8D5393AD}" destId="{B7FA1291-E9CA-45CD-9E0F-78F3E408E0FC}" srcOrd="0" destOrd="0" presId="urn:microsoft.com/office/officeart/2005/8/layout/hList1"/>
    <dgm:cxn modelId="{6F228A0F-3A50-4D41-9DDA-3C1E00DFC762}" type="presOf" srcId="{51E2EB35-3821-4F82-8FD4-D6B91CE5D6B2}" destId="{A25806F8-218B-4EAD-AC82-EB0CA1ABE57A}" srcOrd="0" destOrd="0" presId="urn:microsoft.com/office/officeart/2005/8/layout/hList1"/>
    <dgm:cxn modelId="{98EAA4C6-0ADF-4DF4-A083-7F651A77CDE2}" type="presOf" srcId="{08532159-D137-4A0C-8331-DAE8F9A788F7}" destId="{E5CAC29E-8AF0-498D-914F-25552D5FA01A}" srcOrd="0" destOrd="3" presId="urn:microsoft.com/office/officeart/2005/8/layout/hList1"/>
    <dgm:cxn modelId="{479E654A-CE85-4588-B6E0-A6771FC6CE03}" srcId="{942903B4-AAE0-498A-BB07-A59E1E0A973F}" destId="{4BB4B8DA-C87B-43DE-AD06-BF8188457F6B}" srcOrd="0" destOrd="0" parTransId="{EFBB70E3-D93D-4898-9C77-7A9AD9638C8D}" sibTransId="{BEB0A1F3-12F1-4F7B-B7F6-F0770FD8C674}"/>
    <dgm:cxn modelId="{8BB5591D-1BAD-4177-8162-02B4581F6392}" type="presOf" srcId="{4BB4B8DA-C87B-43DE-AD06-BF8188457F6B}" destId="{E5CAC29E-8AF0-498D-914F-25552D5FA01A}" srcOrd="0" destOrd="2" presId="urn:microsoft.com/office/officeart/2005/8/layout/hList1"/>
    <dgm:cxn modelId="{642537EE-8790-428C-98B5-AA42C880523E}" srcId="{51E2EB35-3821-4F82-8FD4-D6B91CE5D6B2}" destId="{338E530A-673D-4020-89AC-8C625E3A3064}" srcOrd="2" destOrd="0" parTransId="{FFFB4977-940E-4615-8147-954583A842C0}" sibTransId="{92107CB2-66B7-49FF-817C-BB8A4451681A}"/>
    <dgm:cxn modelId="{2468075F-FAC8-44E4-8A45-C4351FFA6D38}" type="presOf" srcId="{54505457-6C29-45BD-9424-CFD400BF1D93}" destId="{E5CAC29E-8AF0-498D-914F-25552D5FA01A}" srcOrd="0" destOrd="0" presId="urn:microsoft.com/office/officeart/2005/8/layout/hList1"/>
    <dgm:cxn modelId="{497AABDD-F133-4918-B5BD-301F59E85274}" srcId="{4380E97D-9900-47BA-AF6E-C57E8D5393AD}" destId="{51E2EB35-3821-4F82-8FD4-D6B91CE5D6B2}" srcOrd="0" destOrd="0" parTransId="{2D23C275-8463-4C8D-950A-C4F140ACFFF1}" sibTransId="{D4292A18-FA79-493E-85E7-24467F8FDBCF}"/>
    <dgm:cxn modelId="{037BA493-3575-4E82-95E7-D53874B29867}" type="presParOf" srcId="{B7FA1291-E9CA-45CD-9E0F-78F3E408E0FC}" destId="{430B9EF2-48D7-4818-BE62-E70CE997205B}" srcOrd="0" destOrd="0" presId="urn:microsoft.com/office/officeart/2005/8/layout/hList1"/>
    <dgm:cxn modelId="{D77C47F9-C4F1-4A50-AD08-55F4CACCD4DE}" type="presParOf" srcId="{430B9EF2-48D7-4818-BE62-E70CE997205B}" destId="{A25806F8-218B-4EAD-AC82-EB0CA1ABE57A}" srcOrd="0" destOrd="0" presId="urn:microsoft.com/office/officeart/2005/8/layout/hList1"/>
    <dgm:cxn modelId="{17A68616-B233-4E41-A09B-213BD2B19D7C}" type="presParOf" srcId="{430B9EF2-48D7-4818-BE62-E70CE997205B}" destId="{E5CAC29E-8AF0-498D-914F-25552D5FA01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FEE993AA-8B66-4B1B-BF28-95215F083EC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9F8DE32-F361-43AF-BD68-D5706CB44AD5}">
      <dgm:prSet/>
      <dgm:spPr/>
      <dgm:t>
        <a:bodyPr/>
        <a:lstStyle/>
        <a:p>
          <a:pPr rtl="0"/>
          <a:r>
            <a:rPr lang="en-US" b="1" i="0" smtClean="0"/>
            <a:t>HÀM realloc()</a:t>
          </a:r>
          <a:endParaRPr lang="en-US"/>
        </a:p>
      </dgm:t>
    </dgm:pt>
    <dgm:pt modelId="{0C38582D-D2A3-49F5-825A-8366D7D7C7E5}" type="parTrans" cxnId="{DA448859-A559-428E-94ED-55D444DA5252}">
      <dgm:prSet/>
      <dgm:spPr/>
      <dgm:t>
        <a:bodyPr/>
        <a:lstStyle/>
        <a:p>
          <a:endParaRPr lang="en-US"/>
        </a:p>
      </dgm:t>
    </dgm:pt>
    <dgm:pt modelId="{6D3E5AEE-BBD0-4DD3-820E-A8ED3A688B93}" type="sibTrans" cxnId="{DA448859-A559-428E-94ED-55D444DA5252}">
      <dgm:prSet/>
      <dgm:spPr/>
      <dgm:t>
        <a:bodyPr/>
        <a:lstStyle/>
        <a:p>
          <a:endParaRPr lang="en-US"/>
        </a:p>
      </dgm:t>
    </dgm:pt>
    <dgm:pt modelId="{D6F6642B-5F9C-4DD0-9F97-F54CA7CBDCAE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vi-VN" sz="2000" b="0" i="0" dirty="0" smtClean="0"/>
            <a:t>Có thể cấp phát lại cho một vùng đã được cấp (thêm/bớt số bytes) bằng cách sử dụng hàm </a:t>
          </a:r>
          <a:r>
            <a:rPr lang="vi-VN" sz="2000" b="1" i="0" dirty="0" smtClean="0"/>
            <a:t>realloc</a:t>
          </a:r>
          <a:r>
            <a:rPr lang="vi-VN" sz="2000" b="0" i="0" dirty="0" smtClean="0"/>
            <a:t>, mà không làm mất dữ liệu. </a:t>
          </a:r>
          <a:endParaRPr lang="en-US" sz="2000" dirty="0"/>
        </a:p>
      </dgm:t>
    </dgm:pt>
    <dgm:pt modelId="{466928CD-3AB7-4E6B-9F29-44F33EDF8979}" type="parTrans" cxnId="{D98F493E-4910-46E6-A63D-21042CEA0C08}">
      <dgm:prSet/>
      <dgm:spPr/>
      <dgm:t>
        <a:bodyPr/>
        <a:lstStyle/>
        <a:p>
          <a:endParaRPr lang="en-US"/>
        </a:p>
      </dgm:t>
    </dgm:pt>
    <dgm:pt modelId="{AD590F44-3E22-4FAE-B15F-ADE50D49C539}" type="sibTrans" cxnId="{D98F493E-4910-46E6-A63D-21042CEA0C08}">
      <dgm:prSet/>
      <dgm:spPr/>
      <dgm:t>
        <a:bodyPr/>
        <a:lstStyle/>
        <a:p>
          <a:endParaRPr lang="en-US"/>
        </a:p>
      </dgm:t>
    </dgm:pt>
    <dgm:pt modelId="{D9E58BEA-2044-47E9-AB32-6676037451CA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2000" b="0" i="0" dirty="0" err="1" smtClean="0"/>
            <a:t>realloc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nhận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hai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tham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số</a:t>
          </a:r>
          <a:r>
            <a:rPr lang="en-US" sz="2000" b="0" i="0" dirty="0" smtClean="0"/>
            <a:t> </a:t>
          </a:r>
          <a:endParaRPr lang="en-US" sz="2000" dirty="0"/>
        </a:p>
      </dgm:t>
    </dgm:pt>
    <dgm:pt modelId="{9D21EE2E-AABB-4DBF-9751-B1F1897542C2}" type="parTrans" cxnId="{8AFD0EE0-270B-465B-98C1-A0C8917B871E}">
      <dgm:prSet/>
      <dgm:spPr/>
      <dgm:t>
        <a:bodyPr/>
        <a:lstStyle/>
        <a:p>
          <a:endParaRPr lang="en-US"/>
        </a:p>
      </dgm:t>
    </dgm:pt>
    <dgm:pt modelId="{37757F70-9479-41DB-8EC5-E41B18F0AC81}" type="sibTrans" cxnId="{8AFD0EE0-270B-465B-98C1-A0C8917B871E}">
      <dgm:prSet/>
      <dgm:spPr/>
      <dgm:t>
        <a:bodyPr/>
        <a:lstStyle/>
        <a:p>
          <a:endParaRPr lang="en-US"/>
        </a:p>
      </dgm:t>
    </dgm:pt>
    <dgm:pt modelId="{261C4A43-679C-4554-9065-AD6AB1AE5199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2000" b="0" i="0" dirty="0" err="1" smtClean="0"/>
            <a:t>Tham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số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thứ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nhất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là</a:t>
          </a:r>
          <a:r>
            <a:rPr lang="en-US" sz="2000" b="0" i="0" dirty="0" smtClean="0"/>
            <a:t> con </a:t>
          </a:r>
          <a:r>
            <a:rPr lang="en-US" sz="2000" b="0" i="0" dirty="0" err="1" smtClean="0"/>
            <a:t>trỏ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tham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chiếu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đến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bộ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nhớ</a:t>
          </a:r>
          <a:endParaRPr lang="en-US" sz="2000" dirty="0"/>
        </a:p>
      </dgm:t>
    </dgm:pt>
    <dgm:pt modelId="{43D85FA0-286F-4453-890B-299E810F0F71}" type="parTrans" cxnId="{C3D217A3-588D-4D3E-B0C2-BBB54EEDC50D}">
      <dgm:prSet/>
      <dgm:spPr/>
      <dgm:t>
        <a:bodyPr/>
        <a:lstStyle/>
        <a:p>
          <a:endParaRPr lang="en-US"/>
        </a:p>
      </dgm:t>
    </dgm:pt>
    <dgm:pt modelId="{5F4A4762-F04D-4BFF-A162-3797C0BB3F49}" type="sibTrans" cxnId="{C3D217A3-588D-4D3E-B0C2-BBB54EEDC50D}">
      <dgm:prSet/>
      <dgm:spPr/>
      <dgm:t>
        <a:bodyPr/>
        <a:lstStyle/>
        <a:p>
          <a:endParaRPr lang="en-US"/>
        </a:p>
      </dgm:t>
    </dgm:pt>
    <dgm:pt modelId="{16C3A715-B149-461C-A41F-F361CCC18480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2000" b="0" i="0" dirty="0" err="1" smtClean="0"/>
            <a:t>Tham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số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thứ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hai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là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tổng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số</a:t>
          </a:r>
          <a:r>
            <a:rPr lang="en-US" sz="2000" b="0" i="0" dirty="0" smtClean="0"/>
            <a:t> byte </a:t>
          </a:r>
          <a:r>
            <a:rPr lang="en-US" sz="2000" b="0" i="0" dirty="0" err="1" smtClean="0"/>
            <a:t>muốn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cấp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phát</a:t>
          </a:r>
          <a:endParaRPr lang="en-US" sz="2000" dirty="0"/>
        </a:p>
      </dgm:t>
    </dgm:pt>
    <dgm:pt modelId="{DB85AA78-176F-4F81-966B-C2204EADA11F}" type="parTrans" cxnId="{CB6604F5-92A2-4EA9-8B0E-B412B0DB5728}">
      <dgm:prSet/>
      <dgm:spPr/>
      <dgm:t>
        <a:bodyPr/>
        <a:lstStyle/>
        <a:p>
          <a:endParaRPr lang="en-US"/>
        </a:p>
      </dgm:t>
    </dgm:pt>
    <dgm:pt modelId="{35FDC765-ABBB-40FA-976E-8B16524CF4D3}" type="sibTrans" cxnId="{CB6604F5-92A2-4EA9-8B0E-B412B0DB5728}">
      <dgm:prSet/>
      <dgm:spPr/>
      <dgm:t>
        <a:bodyPr/>
        <a:lstStyle/>
        <a:p>
          <a:endParaRPr lang="en-US"/>
        </a:p>
      </dgm:t>
    </dgm:pt>
    <dgm:pt modelId="{0F72339E-DA51-4E9A-9775-6439FAA85B49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2000" b="0" i="0" dirty="0" err="1" smtClean="0"/>
            <a:t>Cú</a:t>
          </a:r>
          <a:r>
            <a:rPr lang="en-US" sz="2000" b="0" i="0" dirty="0" smtClean="0"/>
            <a:t> </a:t>
          </a:r>
          <a:r>
            <a:rPr lang="en-US" sz="2000" b="0" i="0" dirty="0" err="1" smtClean="0"/>
            <a:t>pháp</a:t>
          </a:r>
          <a:r>
            <a:rPr lang="en-US" sz="2000" b="0" i="0" dirty="0" smtClean="0"/>
            <a:t>: </a:t>
          </a:r>
          <a:endParaRPr lang="en-US" sz="2000" dirty="0"/>
        </a:p>
      </dgm:t>
    </dgm:pt>
    <dgm:pt modelId="{B969EE4D-9E3A-49EB-8539-1ABDAB978FC6}" type="parTrans" cxnId="{961AEE80-D59D-42C4-8C90-7255FA375F97}">
      <dgm:prSet/>
      <dgm:spPr/>
      <dgm:t>
        <a:bodyPr/>
        <a:lstStyle/>
        <a:p>
          <a:endParaRPr lang="en-US"/>
        </a:p>
      </dgm:t>
    </dgm:pt>
    <dgm:pt modelId="{968B2187-AEE3-4B48-8FCD-35215337A57E}" type="sibTrans" cxnId="{961AEE80-D59D-42C4-8C90-7255FA375F97}">
      <dgm:prSet/>
      <dgm:spPr/>
      <dgm:t>
        <a:bodyPr/>
        <a:lstStyle/>
        <a:p>
          <a:endParaRPr lang="en-US"/>
        </a:p>
      </dgm:t>
    </dgm:pt>
    <dgm:pt modelId="{32579AAF-2A48-44B2-922B-DB36167486D2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2000" b="1" i="0" dirty="0" smtClean="0"/>
            <a:t>void *</a:t>
          </a:r>
          <a:r>
            <a:rPr lang="en-US" sz="2000" b="1" i="0" dirty="0" err="1" smtClean="0"/>
            <a:t>realloc</a:t>
          </a:r>
          <a:r>
            <a:rPr lang="en-US" sz="2000" b="1" i="0" dirty="0" smtClean="0"/>
            <a:t>( void *</a:t>
          </a:r>
          <a:r>
            <a:rPr lang="en-US" sz="2000" b="1" i="0" dirty="0" err="1" smtClean="0"/>
            <a:t>ptr</a:t>
          </a:r>
          <a:r>
            <a:rPr lang="en-US" sz="2000" b="1" i="0" dirty="0" smtClean="0"/>
            <a:t>, </a:t>
          </a:r>
          <a:r>
            <a:rPr lang="en-US" sz="2000" b="1" i="0" dirty="0" err="1" smtClean="0"/>
            <a:t>size_t</a:t>
          </a:r>
          <a:r>
            <a:rPr lang="en-US" sz="2000" b="1" i="0" dirty="0" smtClean="0"/>
            <a:t> size );</a:t>
          </a:r>
          <a:endParaRPr lang="en-US" sz="2000" dirty="0"/>
        </a:p>
      </dgm:t>
    </dgm:pt>
    <dgm:pt modelId="{AA3FE8B1-B9A7-4E28-B925-A8E8978E0847}" type="parTrans" cxnId="{FA53753B-A616-435E-A5FC-B2F820867758}">
      <dgm:prSet/>
      <dgm:spPr/>
      <dgm:t>
        <a:bodyPr/>
        <a:lstStyle/>
        <a:p>
          <a:endParaRPr lang="en-US"/>
        </a:p>
      </dgm:t>
    </dgm:pt>
    <dgm:pt modelId="{0F4D9FC9-C628-461F-91E2-3ABE75860A19}" type="sibTrans" cxnId="{FA53753B-A616-435E-A5FC-B2F820867758}">
      <dgm:prSet/>
      <dgm:spPr/>
      <dgm:t>
        <a:bodyPr/>
        <a:lstStyle/>
        <a:p>
          <a:endParaRPr lang="en-US"/>
        </a:p>
      </dgm:t>
    </dgm:pt>
    <dgm:pt modelId="{690818EC-17B3-46F7-8249-044F70C7404F}" type="pres">
      <dgm:prSet presAssocID="{FEE993AA-8B66-4B1B-BF28-95215F083EC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8AE5539-105A-4EAB-89AA-AFC7AAFE880F}" type="pres">
      <dgm:prSet presAssocID="{B9F8DE32-F361-43AF-BD68-D5706CB44AD5}" presName="composite" presStyleCnt="0"/>
      <dgm:spPr/>
    </dgm:pt>
    <dgm:pt modelId="{31EB9FC6-9288-46B0-9767-87A568CA41C1}" type="pres">
      <dgm:prSet presAssocID="{B9F8DE32-F361-43AF-BD68-D5706CB44AD5}" presName="parTx" presStyleLbl="alignNode1" presStyleIdx="0" presStyleCnt="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DA731C-767B-4B18-B1C9-CEDFBFAD8A7A}" type="pres">
      <dgm:prSet presAssocID="{B9F8DE32-F361-43AF-BD68-D5706CB44AD5}" presName="desTx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F061281-808A-4739-A1C9-2C1DA29D99E9}" type="presOf" srcId="{D6F6642B-5F9C-4DD0-9F97-F54CA7CBDCAE}" destId="{28DA731C-767B-4B18-B1C9-CEDFBFAD8A7A}" srcOrd="0" destOrd="0" presId="urn:microsoft.com/office/officeart/2005/8/layout/hList1"/>
    <dgm:cxn modelId="{C3D217A3-588D-4D3E-B0C2-BBB54EEDC50D}" srcId="{D9E58BEA-2044-47E9-AB32-6676037451CA}" destId="{261C4A43-679C-4554-9065-AD6AB1AE5199}" srcOrd="0" destOrd="0" parTransId="{43D85FA0-286F-4453-890B-299E810F0F71}" sibTransId="{5F4A4762-F04D-4BFF-A162-3797C0BB3F49}"/>
    <dgm:cxn modelId="{961AEE80-D59D-42C4-8C90-7255FA375F97}" srcId="{B9F8DE32-F361-43AF-BD68-D5706CB44AD5}" destId="{0F72339E-DA51-4E9A-9775-6439FAA85B49}" srcOrd="2" destOrd="0" parTransId="{B969EE4D-9E3A-49EB-8539-1ABDAB978FC6}" sibTransId="{968B2187-AEE3-4B48-8FCD-35215337A57E}"/>
    <dgm:cxn modelId="{4F28C7DE-5D4B-4DB2-B359-16A79B458E62}" type="presOf" srcId="{FEE993AA-8B66-4B1B-BF28-95215F083ECF}" destId="{690818EC-17B3-46F7-8249-044F70C7404F}" srcOrd="0" destOrd="0" presId="urn:microsoft.com/office/officeart/2005/8/layout/hList1"/>
    <dgm:cxn modelId="{D98F493E-4910-46E6-A63D-21042CEA0C08}" srcId="{B9F8DE32-F361-43AF-BD68-D5706CB44AD5}" destId="{D6F6642B-5F9C-4DD0-9F97-F54CA7CBDCAE}" srcOrd="0" destOrd="0" parTransId="{466928CD-3AB7-4E6B-9F29-44F33EDF8979}" sibTransId="{AD590F44-3E22-4FAE-B15F-ADE50D49C539}"/>
    <dgm:cxn modelId="{8AFD0EE0-270B-465B-98C1-A0C8917B871E}" srcId="{B9F8DE32-F361-43AF-BD68-D5706CB44AD5}" destId="{D9E58BEA-2044-47E9-AB32-6676037451CA}" srcOrd="1" destOrd="0" parTransId="{9D21EE2E-AABB-4DBF-9751-B1F1897542C2}" sibTransId="{37757F70-9479-41DB-8EC5-E41B18F0AC81}"/>
    <dgm:cxn modelId="{DA448859-A559-428E-94ED-55D444DA5252}" srcId="{FEE993AA-8B66-4B1B-BF28-95215F083ECF}" destId="{B9F8DE32-F361-43AF-BD68-D5706CB44AD5}" srcOrd="0" destOrd="0" parTransId="{0C38582D-D2A3-49F5-825A-8366D7D7C7E5}" sibTransId="{6D3E5AEE-BBD0-4DD3-820E-A8ED3A688B93}"/>
    <dgm:cxn modelId="{5BE85135-2AC6-4666-A57C-C208DAB7784C}" type="presOf" srcId="{261C4A43-679C-4554-9065-AD6AB1AE5199}" destId="{28DA731C-767B-4B18-B1C9-CEDFBFAD8A7A}" srcOrd="0" destOrd="2" presId="urn:microsoft.com/office/officeart/2005/8/layout/hList1"/>
    <dgm:cxn modelId="{C3A090AF-7269-4805-AE94-27BB7F4A5D96}" type="presOf" srcId="{0F72339E-DA51-4E9A-9775-6439FAA85B49}" destId="{28DA731C-767B-4B18-B1C9-CEDFBFAD8A7A}" srcOrd="0" destOrd="4" presId="urn:microsoft.com/office/officeart/2005/8/layout/hList1"/>
    <dgm:cxn modelId="{FC5DD685-49B5-43EB-8B7F-ED48B591338E}" type="presOf" srcId="{32579AAF-2A48-44B2-922B-DB36167486D2}" destId="{28DA731C-767B-4B18-B1C9-CEDFBFAD8A7A}" srcOrd="0" destOrd="5" presId="urn:microsoft.com/office/officeart/2005/8/layout/hList1"/>
    <dgm:cxn modelId="{E10F7C39-640B-4152-8894-797384E3F19D}" type="presOf" srcId="{D9E58BEA-2044-47E9-AB32-6676037451CA}" destId="{28DA731C-767B-4B18-B1C9-CEDFBFAD8A7A}" srcOrd="0" destOrd="1" presId="urn:microsoft.com/office/officeart/2005/8/layout/hList1"/>
    <dgm:cxn modelId="{C7F130CA-551D-4D53-B926-E38B960C25C5}" type="presOf" srcId="{16C3A715-B149-461C-A41F-F361CCC18480}" destId="{28DA731C-767B-4B18-B1C9-CEDFBFAD8A7A}" srcOrd="0" destOrd="3" presId="urn:microsoft.com/office/officeart/2005/8/layout/hList1"/>
    <dgm:cxn modelId="{CB6604F5-92A2-4EA9-8B0E-B412B0DB5728}" srcId="{D9E58BEA-2044-47E9-AB32-6676037451CA}" destId="{16C3A715-B149-461C-A41F-F361CCC18480}" srcOrd="1" destOrd="0" parTransId="{DB85AA78-176F-4F81-966B-C2204EADA11F}" sibTransId="{35FDC765-ABBB-40FA-976E-8B16524CF4D3}"/>
    <dgm:cxn modelId="{FA53753B-A616-435E-A5FC-B2F820867758}" srcId="{0F72339E-DA51-4E9A-9775-6439FAA85B49}" destId="{32579AAF-2A48-44B2-922B-DB36167486D2}" srcOrd="0" destOrd="0" parTransId="{AA3FE8B1-B9A7-4E28-B925-A8E8978E0847}" sibTransId="{0F4D9FC9-C628-461F-91E2-3ABE75860A19}"/>
    <dgm:cxn modelId="{AC5F8731-501A-4083-9E4E-DE7DA4D3F05D}" type="presOf" srcId="{B9F8DE32-F361-43AF-BD68-D5706CB44AD5}" destId="{31EB9FC6-9288-46B0-9767-87A568CA41C1}" srcOrd="0" destOrd="0" presId="urn:microsoft.com/office/officeart/2005/8/layout/hList1"/>
    <dgm:cxn modelId="{E1757FA8-72AE-4814-BFD8-C955540FFFC3}" type="presParOf" srcId="{690818EC-17B3-46F7-8249-044F70C7404F}" destId="{98AE5539-105A-4EAB-89AA-AFC7AAFE880F}" srcOrd="0" destOrd="0" presId="urn:microsoft.com/office/officeart/2005/8/layout/hList1"/>
    <dgm:cxn modelId="{7A895E44-9454-4769-AA76-42B970F1507B}" type="presParOf" srcId="{98AE5539-105A-4EAB-89AA-AFC7AAFE880F}" destId="{31EB9FC6-9288-46B0-9767-87A568CA41C1}" srcOrd="0" destOrd="0" presId="urn:microsoft.com/office/officeart/2005/8/layout/hList1"/>
    <dgm:cxn modelId="{9F7B4E85-E457-47CA-9AD3-3F3EF6965F0F}" type="presParOf" srcId="{98AE5539-105A-4EAB-89AA-AFC7AAFE880F}" destId="{28DA731C-767B-4B18-B1C9-CEDFBFAD8A7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8F3992-9095-4944-9C24-654A8EDACB54}" type="doc">
      <dgm:prSet loTypeId="urn:microsoft.com/office/officeart/2005/8/layout/lProcess3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52B0A81-B56F-4088-A7F2-C0F3698EFE1B}">
      <dgm:prSet/>
      <dgm:spPr/>
      <dgm:t>
        <a:bodyPr/>
        <a:lstStyle/>
        <a:p>
          <a:pPr algn="l" rtl="0"/>
          <a:r>
            <a:rPr lang="en-US" b="0" i="0" smtClean="0"/>
            <a:t>Con trỏ là một biến, nó chứa địa chỉ ô nhớ của một biến khác</a:t>
          </a:r>
          <a:endParaRPr lang="en-US"/>
        </a:p>
      </dgm:t>
    </dgm:pt>
    <dgm:pt modelId="{7FCC848C-02D9-4C0C-8018-31388E5188CD}" type="parTrans" cxnId="{1B5AE01D-A18C-48D3-8EB2-C1AC78913A4E}">
      <dgm:prSet/>
      <dgm:spPr/>
      <dgm:t>
        <a:bodyPr/>
        <a:lstStyle/>
        <a:p>
          <a:endParaRPr lang="en-US"/>
        </a:p>
      </dgm:t>
    </dgm:pt>
    <dgm:pt modelId="{D487AB91-1F95-46F9-A667-9C7F8945B14D}" type="sibTrans" cxnId="{1B5AE01D-A18C-48D3-8EB2-C1AC78913A4E}">
      <dgm:prSet/>
      <dgm:spPr/>
      <dgm:t>
        <a:bodyPr/>
        <a:lstStyle/>
        <a:p>
          <a:endParaRPr lang="en-US"/>
        </a:p>
      </dgm:t>
    </dgm:pt>
    <dgm:pt modelId="{29A60E9C-5B5C-4859-9245-B9306BB09644}">
      <dgm:prSet/>
      <dgm:spPr/>
      <dgm:t>
        <a:bodyPr/>
        <a:lstStyle/>
        <a:p>
          <a:pPr algn="l" rtl="0"/>
          <a:r>
            <a:rPr lang="vi-VN" b="0" i="0" smtClean="0"/>
            <a:t>Nếu một biến chứa địa chỉ của một biến khác, thì biến này được gọi là con trỏ trỏ đến biến thứ hai</a:t>
          </a:r>
          <a:endParaRPr lang="en-US"/>
        </a:p>
      </dgm:t>
    </dgm:pt>
    <dgm:pt modelId="{66AA229A-4BAB-431A-8B9C-8CC2EF27DFE4}" type="parTrans" cxnId="{830FE291-A219-4577-9634-30C4A93675E1}">
      <dgm:prSet/>
      <dgm:spPr/>
      <dgm:t>
        <a:bodyPr/>
        <a:lstStyle/>
        <a:p>
          <a:endParaRPr lang="en-US"/>
        </a:p>
      </dgm:t>
    </dgm:pt>
    <dgm:pt modelId="{28776323-5471-4269-B038-FA1E8E1078F0}" type="sibTrans" cxnId="{830FE291-A219-4577-9634-30C4A93675E1}">
      <dgm:prSet/>
      <dgm:spPr/>
      <dgm:t>
        <a:bodyPr/>
        <a:lstStyle/>
        <a:p>
          <a:endParaRPr lang="en-US"/>
        </a:p>
      </dgm:t>
    </dgm:pt>
    <dgm:pt modelId="{B3307D39-4700-4421-9804-617FF3615AE7}">
      <dgm:prSet/>
      <dgm:spPr/>
      <dgm:t>
        <a:bodyPr/>
        <a:lstStyle/>
        <a:p>
          <a:pPr algn="l" rtl="0"/>
          <a:r>
            <a:rPr lang="vi-VN" b="0" i="0" smtClean="0"/>
            <a:t>Con trỏ cung cấp phương thức truy xuất gián tiếp đến giá trị của một phần tử dữ liệu</a:t>
          </a:r>
          <a:endParaRPr lang="en-US"/>
        </a:p>
      </dgm:t>
    </dgm:pt>
    <dgm:pt modelId="{01F6419F-4F27-45C7-86F3-D64A2B0CC094}" type="parTrans" cxnId="{715C17B6-E285-4F7F-97B1-0AB8BCD1405F}">
      <dgm:prSet/>
      <dgm:spPr/>
      <dgm:t>
        <a:bodyPr/>
        <a:lstStyle/>
        <a:p>
          <a:endParaRPr lang="en-US"/>
        </a:p>
      </dgm:t>
    </dgm:pt>
    <dgm:pt modelId="{DE6747B0-CF5D-45FA-B974-7E79F777D58A}" type="sibTrans" cxnId="{715C17B6-E285-4F7F-97B1-0AB8BCD1405F}">
      <dgm:prSet/>
      <dgm:spPr/>
      <dgm:t>
        <a:bodyPr/>
        <a:lstStyle/>
        <a:p>
          <a:endParaRPr lang="en-US"/>
        </a:p>
      </dgm:t>
    </dgm:pt>
    <dgm:pt modelId="{6FA5299D-3741-42DC-BCB2-F683F995A8CE}">
      <dgm:prSet/>
      <dgm:spPr/>
      <dgm:t>
        <a:bodyPr/>
        <a:lstStyle/>
        <a:p>
          <a:pPr algn="l" rtl="0"/>
          <a:r>
            <a:rPr lang="vi-VN" b="0" i="0" dirty="0" smtClean="0"/>
            <a:t>Các con trỏ có thể trỏ đến các biến có kiểu dữ liệu cơ bản như int, char, double, hay dữ liệu tập hợp như mảng hoặc cấu trúc.</a:t>
          </a:r>
          <a:endParaRPr lang="en-US" dirty="0"/>
        </a:p>
      </dgm:t>
    </dgm:pt>
    <dgm:pt modelId="{75EC8E56-A6CA-4527-97E3-03FFE48E875B}" type="parTrans" cxnId="{DA6B4000-86EE-4E1A-9462-D88880199175}">
      <dgm:prSet/>
      <dgm:spPr/>
      <dgm:t>
        <a:bodyPr/>
        <a:lstStyle/>
        <a:p>
          <a:endParaRPr lang="en-US"/>
        </a:p>
      </dgm:t>
    </dgm:pt>
    <dgm:pt modelId="{0AE8B81E-6D9C-4B32-9356-C49F56D9D203}" type="sibTrans" cxnId="{DA6B4000-86EE-4E1A-9462-D88880199175}">
      <dgm:prSet/>
      <dgm:spPr/>
      <dgm:t>
        <a:bodyPr/>
        <a:lstStyle/>
        <a:p>
          <a:endParaRPr lang="en-US"/>
        </a:p>
      </dgm:t>
    </dgm:pt>
    <dgm:pt modelId="{FDD112E2-5646-4735-93F6-2164E1D9C432}" type="pres">
      <dgm:prSet presAssocID="{828F3992-9095-4944-9C24-654A8EDACB54}" presName="Name0" presStyleCnt="0">
        <dgm:presLayoutVars>
          <dgm:chPref val="3"/>
          <dgm:dir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C2A753A2-A4BE-4384-92DB-3531662BE3B5}" type="pres">
      <dgm:prSet presAssocID="{A52B0A81-B56F-4088-A7F2-C0F3698EFE1B}" presName="horFlow" presStyleCnt="0"/>
      <dgm:spPr/>
    </dgm:pt>
    <dgm:pt modelId="{F82881C5-C48E-4518-875F-49C1B1C23682}" type="pres">
      <dgm:prSet presAssocID="{A52B0A81-B56F-4088-A7F2-C0F3698EFE1B}" presName="bigChev" presStyleLbl="node1" presStyleIdx="0" presStyleCnt="4" custScaleX="277131" custScaleY="94233"/>
      <dgm:spPr/>
      <dgm:t>
        <a:bodyPr/>
        <a:lstStyle/>
        <a:p>
          <a:endParaRPr lang="en-US"/>
        </a:p>
      </dgm:t>
    </dgm:pt>
    <dgm:pt modelId="{C28016F2-E97B-4AEA-AC19-F41C08CEC2CC}" type="pres">
      <dgm:prSet presAssocID="{A52B0A81-B56F-4088-A7F2-C0F3698EFE1B}" presName="vSp" presStyleCnt="0"/>
      <dgm:spPr/>
    </dgm:pt>
    <dgm:pt modelId="{BABEC904-7C8D-4184-B703-CF859C83BE18}" type="pres">
      <dgm:prSet presAssocID="{29A60E9C-5B5C-4859-9245-B9306BB09644}" presName="horFlow" presStyleCnt="0"/>
      <dgm:spPr/>
    </dgm:pt>
    <dgm:pt modelId="{C48E74C3-A599-4BE3-8622-E1A4CD582F92}" type="pres">
      <dgm:prSet presAssocID="{29A60E9C-5B5C-4859-9245-B9306BB09644}" presName="bigChev" presStyleLbl="node1" presStyleIdx="1" presStyleCnt="4" custScaleX="277131" custScaleY="94233"/>
      <dgm:spPr/>
      <dgm:t>
        <a:bodyPr/>
        <a:lstStyle/>
        <a:p>
          <a:endParaRPr lang="en-US"/>
        </a:p>
      </dgm:t>
    </dgm:pt>
    <dgm:pt modelId="{4218AB64-8D3F-474F-A255-40ED491A70FD}" type="pres">
      <dgm:prSet presAssocID="{29A60E9C-5B5C-4859-9245-B9306BB09644}" presName="vSp" presStyleCnt="0"/>
      <dgm:spPr/>
    </dgm:pt>
    <dgm:pt modelId="{61B0848C-30FD-4EBB-982E-040C4363A405}" type="pres">
      <dgm:prSet presAssocID="{B3307D39-4700-4421-9804-617FF3615AE7}" presName="horFlow" presStyleCnt="0"/>
      <dgm:spPr/>
    </dgm:pt>
    <dgm:pt modelId="{D9B20F6C-9A93-414C-92DA-64BB11E50DD9}" type="pres">
      <dgm:prSet presAssocID="{B3307D39-4700-4421-9804-617FF3615AE7}" presName="bigChev" presStyleLbl="node1" presStyleIdx="2" presStyleCnt="4" custScaleX="277131" custScaleY="94233"/>
      <dgm:spPr/>
      <dgm:t>
        <a:bodyPr/>
        <a:lstStyle/>
        <a:p>
          <a:endParaRPr lang="en-US"/>
        </a:p>
      </dgm:t>
    </dgm:pt>
    <dgm:pt modelId="{6E340B6A-E197-4406-81E2-7E274A51BB6D}" type="pres">
      <dgm:prSet presAssocID="{B3307D39-4700-4421-9804-617FF3615AE7}" presName="vSp" presStyleCnt="0"/>
      <dgm:spPr/>
    </dgm:pt>
    <dgm:pt modelId="{91604368-FAFD-4846-94C2-92104370702C}" type="pres">
      <dgm:prSet presAssocID="{6FA5299D-3741-42DC-BCB2-F683F995A8CE}" presName="horFlow" presStyleCnt="0"/>
      <dgm:spPr/>
    </dgm:pt>
    <dgm:pt modelId="{F4E2BDC2-794D-4321-BD46-567158C9A09B}" type="pres">
      <dgm:prSet presAssocID="{6FA5299D-3741-42DC-BCB2-F683F995A8CE}" presName="bigChev" presStyleLbl="node1" presStyleIdx="3" presStyleCnt="4" custScaleX="277131" custScaleY="94233"/>
      <dgm:spPr/>
      <dgm:t>
        <a:bodyPr/>
        <a:lstStyle/>
        <a:p>
          <a:endParaRPr lang="en-US"/>
        </a:p>
      </dgm:t>
    </dgm:pt>
  </dgm:ptLst>
  <dgm:cxnLst>
    <dgm:cxn modelId="{0CAEEFC0-3257-4A43-B247-06F552219C93}" type="presOf" srcId="{6FA5299D-3741-42DC-BCB2-F683F995A8CE}" destId="{F4E2BDC2-794D-4321-BD46-567158C9A09B}" srcOrd="0" destOrd="0" presId="urn:microsoft.com/office/officeart/2005/8/layout/lProcess3"/>
    <dgm:cxn modelId="{BCDC79EB-B55C-4F6E-881D-2126EB495BE3}" type="presOf" srcId="{A52B0A81-B56F-4088-A7F2-C0F3698EFE1B}" destId="{F82881C5-C48E-4518-875F-49C1B1C23682}" srcOrd="0" destOrd="0" presId="urn:microsoft.com/office/officeart/2005/8/layout/lProcess3"/>
    <dgm:cxn modelId="{DA6B4000-86EE-4E1A-9462-D88880199175}" srcId="{828F3992-9095-4944-9C24-654A8EDACB54}" destId="{6FA5299D-3741-42DC-BCB2-F683F995A8CE}" srcOrd="3" destOrd="0" parTransId="{75EC8E56-A6CA-4527-97E3-03FFE48E875B}" sibTransId="{0AE8B81E-6D9C-4B32-9356-C49F56D9D203}"/>
    <dgm:cxn modelId="{00125CB2-0C0B-4B5F-BE37-22DA79D69073}" type="presOf" srcId="{29A60E9C-5B5C-4859-9245-B9306BB09644}" destId="{C48E74C3-A599-4BE3-8622-E1A4CD582F92}" srcOrd="0" destOrd="0" presId="urn:microsoft.com/office/officeart/2005/8/layout/lProcess3"/>
    <dgm:cxn modelId="{1B5AE01D-A18C-48D3-8EB2-C1AC78913A4E}" srcId="{828F3992-9095-4944-9C24-654A8EDACB54}" destId="{A52B0A81-B56F-4088-A7F2-C0F3698EFE1B}" srcOrd="0" destOrd="0" parTransId="{7FCC848C-02D9-4C0C-8018-31388E5188CD}" sibTransId="{D487AB91-1F95-46F9-A667-9C7F8945B14D}"/>
    <dgm:cxn modelId="{715C17B6-E285-4F7F-97B1-0AB8BCD1405F}" srcId="{828F3992-9095-4944-9C24-654A8EDACB54}" destId="{B3307D39-4700-4421-9804-617FF3615AE7}" srcOrd="2" destOrd="0" parTransId="{01F6419F-4F27-45C7-86F3-D64A2B0CC094}" sibTransId="{DE6747B0-CF5D-45FA-B974-7E79F777D58A}"/>
    <dgm:cxn modelId="{018E4BDE-CEF1-4708-8858-5ABED28515C7}" type="presOf" srcId="{B3307D39-4700-4421-9804-617FF3615AE7}" destId="{D9B20F6C-9A93-414C-92DA-64BB11E50DD9}" srcOrd="0" destOrd="0" presId="urn:microsoft.com/office/officeart/2005/8/layout/lProcess3"/>
    <dgm:cxn modelId="{84A84AE1-F443-4019-924E-0D911C057351}" type="presOf" srcId="{828F3992-9095-4944-9C24-654A8EDACB54}" destId="{FDD112E2-5646-4735-93F6-2164E1D9C432}" srcOrd="0" destOrd="0" presId="urn:microsoft.com/office/officeart/2005/8/layout/lProcess3"/>
    <dgm:cxn modelId="{830FE291-A219-4577-9634-30C4A93675E1}" srcId="{828F3992-9095-4944-9C24-654A8EDACB54}" destId="{29A60E9C-5B5C-4859-9245-B9306BB09644}" srcOrd="1" destOrd="0" parTransId="{66AA229A-4BAB-431A-8B9C-8CC2EF27DFE4}" sibTransId="{28776323-5471-4269-B038-FA1E8E1078F0}"/>
    <dgm:cxn modelId="{F9DC6E6E-8288-48F6-97EB-FD3EFFD68AB5}" type="presParOf" srcId="{FDD112E2-5646-4735-93F6-2164E1D9C432}" destId="{C2A753A2-A4BE-4384-92DB-3531662BE3B5}" srcOrd="0" destOrd="0" presId="urn:microsoft.com/office/officeart/2005/8/layout/lProcess3"/>
    <dgm:cxn modelId="{F1885420-CE34-420B-9E64-CF236FF47152}" type="presParOf" srcId="{C2A753A2-A4BE-4384-92DB-3531662BE3B5}" destId="{F82881C5-C48E-4518-875F-49C1B1C23682}" srcOrd="0" destOrd="0" presId="urn:microsoft.com/office/officeart/2005/8/layout/lProcess3"/>
    <dgm:cxn modelId="{09A3043A-FF7C-47F2-ACF2-F11B0C84B896}" type="presParOf" srcId="{FDD112E2-5646-4735-93F6-2164E1D9C432}" destId="{C28016F2-E97B-4AEA-AC19-F41C08CEC2CC}" srcOrd="1" destOrd="0" presId="urn:microsoft.com/office/officeart/2005/8/layout/lProcess3"/>
    <dgm:cxn modelId="{4EF13FD7-F17D-477C-8C44-417AA1CF3FA4}" type="presParOf" srcId="{FDD112E2-5646-4735-93F6-2164E1D9C432}" destId="{BABEC904-7C8D-4184-B703-CF859C83BE18}" srcOrd="2" destOrd="0" presId="urn:microsoft.com/office/officeart/2005/8/layout/lProcess3"/>
    <dgm:cxn modelId="{C608FAB9-3040-41B4-8DD9-6819E2873513}" type="presParOf" srcId="{BABEC904-7C8D-4184-B703-CF859C83BE18}" destId="{C48E74C3-A599-4BE3-8622-E1A4CD582F92}" srcOrd="0" destOrd="0" presId="urn:microsoft.com/office/officeart/2005/8/layout/lProcess3"/>
    <dgm:cxn modelId="{8482EAEA-6EF5-4D01-A521-A886475A3102}" type="presParOf" srcId="{FDD112E2-5646-4735-93F6-2164E1D9C432}" destId="{4218AB64-8D3F-474F-A255-40ED491A70FD}" srcOrd="3" destOrd="0" presId="urn:microsoft.com/office/officeart/2005/8/layout/lProcess3"/>
    <dgm:cxn modelId="{96E0224B-93B3-4337-A003-D83B054F00C7}" type="presParOf" srcId="{FDD112E2-5646-4735-93F6-2164E1D9C432}" destId="{61B0848C-30FD-4EBB-982E-040C4363A405}" srcOrd="4" destOrd="0" presId="urn:microsoft.com/office/officeart/2005/8/layout/lProcess3"/>
    <dgm:cxn modelId="{91F9CD67-7554-4B03-97DD-5D15E96B285F}" type="presParOf" srcId="{61B0848C-30FD-4EBB-982E-040C4363A405}" destId="{D9B20F6C-9A93-414C-92DA-64BB11E50DD9}" srcOrd="0" destOrd="0" presId="urn:microsoft.com/office/officeart/2005/8/layout/lProcess3"/>
    <dgm:cxn modelId="{A6404B86-4822-4C2E-869A-06B72AA9A06D}" type="presParOf" srcId="{FDD112E2-5646-4735-93F6-2164E1D9C432}" destId="{6E340B6A-E197-4406-81E2-7E274A51BB6D}" srcOrd="5" destOrd="0" presId="urn:microsoft.com/office/officeart/2005/8/layout/lProcess3"/>
    <dgm:cxn modelId="{C0BF1BE0-2A7A-4B57-BF29-01BA4C9C673A}" type="presParOf" srcId="{FDD112E2-5646-4735-93F6-2164E1D9C432}" destId="{91604368-FAFD-4846-94C2-92104370702C}" srcOrd="6" destOrd="0" presId="urn:microsoft.com/office/officeart/2005/8/layout/lProcess3"/>
    <dgm:cxn modelId="{DB268945-CF4F-4D14-A823-504C24B4A86F}" type="presParOf" srcId="{91604368-FAFD-4846-94C2-92104370702C}" destId="{F4E2BDC2-794D-4321-BD46-567158C9A09B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52F2F92-7195-4B12-9CCB-39F239FF829A}" type="doc">
      <dgm:prSet loTypeId="urn:microsoft.com/office/officeart/2005/8/layout/vList5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4C7B2B0-C4D7-4429-9B51-23099480454E}">
      <dgm:prSet/>
      <dgm:spPr/>
      <dgm:t>
        <a:bodyPr/>
        <a:lstStyle/>
        <a:p>
          <a:pPr rtl="0"/>
          <a:r>
            <a:rPr lang="vi-VN" b="0" i="0" dirty="0" smtClean="0"/>
            <a:t>Các tình huống con trỏ có thể được sử dụng: </a:t>
          </a:r>
          <a:endParaRPr lang="en-US" dirty="0"/>
        </a:p>
      </dgm:t>
    </dgm:pt>
    <dgm:pt modelId="{0A27345F-8062-4BB0-B592-4017ECEA25E9}" type="parTrans" cxnId="{414FCED2-D6E3-4F1D-8839-829040E13385}">
      <dgm:prSet/>
      <dgm:spPr/>
      <dgm:t>
        <a:bodyPr/>
        <a:lstStyle/>
        <a:p>
          <a:endParaRPr lang="en-US"/>
        </a:p>
      </dgm:t>
    </dgm:pt>
    <dgm:pt modelId="{51276343-3645-4D52-BFC8-EEED1DCB4D48}" type="sibTrans" cxnId="{414FCED2-D6E3-4F1D-8839-829040E13385}">
      <dgm:prSet/>
      <dgm:spPr/>
      <dgm:t>
        <a:bodyPr/>
        <a:lstStyle/>
        <a:p>
          <a:endParaRPr lang="en-US"/>
        </a:p>
      </dgm:t>
    </dgm:pt>
    <dgm:pt modelId="{7C7F2158-E6B8-4A2D-A237-5A25F1788A4A}">
      <dgm:prSet/>
      <dgm:spPr/>
      <dgm:t>
        <a:bodyPr/>
        <a:lstStyle/>
        <a:p>
          <a:pPr rtl="0"/>
          <a:r>
            <a:rPr lang="vi-VN" b="0" i="0" dirty="0" smtClean="0"/>
            <a:t>Để trả về nhiều hơn một giá trị từ một hàm</a:t>
          </a:r>
          <a:endParaRPr lang="en-US" dirty="0"/>
        </a:p>
      </dgm:t>
    </dgm:pt>
    <dgm:pt modelId="{5573A3B6-6C80-4EC6-8FE5-99DC43B08314}" type="parTrans" cxnId="{4DFC47F1-47E6-4D61-94F3-4C0EA982C824}">
      <dgm:prSet/>
      <dgm:spPr/>
      <dgm:t>
        <a:bodyPr/>
        <a:lstStyle/>
        <a:p>
          <a:endParaRPr lang="en-US"/>
        </a:p>
      </dgm:t>
    </dgm:pt>
    <dgm:pt modelId="{6F04896C-2396-43D7-97DA-08B58FC57417}" type="sibTrans" cxnId="{4DFC47F1-47E6-4D61-94F3-4C0EA982C824}">
      <dgm:prSet/>
      <dgm:spPr/>
      <dgm:t>
        <a:bodyPr/>
        <a:lstStyle/>
        <a:p>
          <a:endParaRPr lang="en-US"/>
        </a:p>
      </dgm:t>
    </dgm:pt>
    <dgm:pt modelId="{9C1A8699-07C0-4808-A116-933041E07D3A}">
      <dgm:prSet/>
      <dgm:spPr/>
      <dgm:t>
        <a:bodyPr/>
        <a:lstStyle/>
        <a:p>
          <a:pPr rtl="0"/>
          <a:r>
            <a:rPr lang="vi-VN" b="0" i="0" dirty="0" smtClean="0"/>
            <a:t>Để truyền mảng và chuỗi từ một hàm đến một hàm khác thuận tiện hơn</a:t>
          </a:r>
          <a:endParaRPr lang="en-US" dirty="0"/>
        </a:p>
      </dgm:t>
    </dgm:pt>
    <dgm:pt modelId="{7CC2EC78-5C7C-4FE4-80B0-17804F71FCC4}" type="parTrans" cxnId="{E11085AC-1D18-4279-8BDE-6A218A0CBE2B}">
      <dgm:prSet/>
      <dgm:spPr/>
      <dgm:t>
        <a:bodyPr/>
        <a:lstStyle/>
        <a:p>
          <a:endParaRPr lang="en-US"/>
        </a:p>
      </dgm:t>
    </dgm:pt>
    <dgm:pt modelId="{D152408A-BBA5-4704-B294-2F92AF18F233}" type="sibTrans" cxnId="{E11085AC-1D18-4279-8BDE-6A218A0CBE2B}">
      <dgm:prSet/>
      <dgm:spPr/>
      <dgm:t>
        <a:bodyPr/>
        <a:lstStyle/>
        <a:p>
          <a:endParaRPr lang="en-US"/>
        </a:p>
      </dgm:t>
    </dgm:pt>
    <dgm:pt modelId="{64ADE6FB-0C55-472C-ADAD-35E683A26A92}">
      <dgm:prSet/>
      <dgm:spPr/>
      <dgm:t>
        <a:bodyPr/>
        <a:lstStyle/>
        <a:p>
          <a:pPr rtl="0"/>
          <a:r>
            <a:rPr lang="en-US" b="0" i="0" dirty="0" err="1" smtClean="0"/>
            <a:t>Để</a:t>
          </a:r>
          <a:r>
            <a:rPr lang="en-US" b="0" i="0" dirty="0" smtClean="0"/>
            <a:t> </a:t>
          </a:r>
          <a:r>
            <a:rPr lang="en-US" b="0" i="0" dirty="0" err="1" smtClean="0"/>
            <a:t>làm</a:t>
          </a:r>
          <a:r>
            <a:rPr lang="en-US" b="0" i="0" dirty="0" smtClean="0"/>
            <a:t> </a:t>
          </a:r>
          <a:r>
            <a:rPr lang="en-US" b="0" i="0" dirty="0" err="1" smtClean="0"/>
            <a:t>việc</a:t>
          </a:r>
          <a:r>
            <a:rPr lang="en-US" b="0" i="0" dirty="0" smtClean="0"/>
            <a:t> </a:t>
          </a:r>
          <a:r>
            <a:rPr lang="en-US" b="0" i="0" dirty="0" err="1" smtClean="0"/>
            <a:t>với</a:t>
          </a:r>
          <a:r>
            <a:rPr lang="en-US" b="0" i="0" dirty="0" smtClean="0"/>
            <a:t> </a:t>
          </a:r>
          <a:r>
            <a:rPr lang="en-US" b="0" i="0" dirty="0" err="1" smtClean="0"/>
            <a:t>các</a:t>
          </a:r>
          <a:r>
            <a:rPr lang="en-US" b="0" i="0" dirty="0" smtClean="0"/>
            <a:t> </a:t>
          </a:r>
          <a:r>
            <a:rPr lang="en-US" b="0" i="0" dirty="0" err="1" smtClean="0"/>
            <a:t>phần</a:t>
          </a:r>
          <a:r>
            <a:rPr lang="en-US" b="0" i="0" dirty="0" smtClean="0"/>
            <a:t> </a:t>
          </a:r>
          <a:r>
            <a:rPr lang="en-US" b="0" i="0" dirty="0" err="1" smtClean="0"/>
            <a:t>tử</a:t>
          </a:r>
          <a:r>
            <a:rPr lang="en-US" b="0" i="0" dirty="0" smtClean="0"/>
            <a:t> </a:t>
          </a:r>
          <a:r>
            <a:rPr lang="en-US" b="0" i="0" dirty="0" err="1" smtClean="0"/>
            <a:t>của</a:t>
          </a:r>
          <a:r>
            <a:rPr lang="en-US" b="0" i="0" dirty="0" smtClean="0"/>
            <a:t> </a:t>
          </a:r>
          <a:r>
            <a:rPr lang="en-US" b="0" i="0" dirty="0" err="1" smtClean="0"/>
            <a:t>mảng</a:t>
          </a:r>
          <a:r>
            <a:rPr lang="en-US" b="0" i="0" dirty="0" smtClean="0"/>
            <a:t> </a:t>
          </a:r>
          <a:r>
            <a:rPr lang="en-US" b="0" i="0" dirty="0" err="1" smtClean="0"/>
            <a:t>thay</a:t>
          </a:r>
          <a:r>
            <a:rPr lang="en-US" b="0" i="0" dirty="0" smtClean="0"/>
            <a:t> </a:t>
          </a:r>
          <a:r>
            <a:rPr lang="en-US" b="0" i="0" dirty="0" err="1" smtClean="0"/>
            <a:t>vì</a:t>
          </a:r>
          <a:r>
            <a:rPr lang="en-US" b="0" i="0" dirty="0" smtClean="0"/>
            <a:t> </a:t>
          </a:r>
          <a:r>
            <a:rPr lang="en-US" b="0" i="0" dirty="0" err="1" smtClean="0"/>
            <a:t>truy</a:t>
          </a:r>
          <a:r>
            <a:rPr lang="en-US" b="0" i="0" dirty="0" smtClean="0"/>
            <a:t> </a:t>
          </a:r>
          <a:r>
            <a:rPr lang="en-US" b="0" i="0" dirty="0" err="1" smtClean="0"/>
            <a:t>xuất</a:t>
          </a:r>
          <a:r>
            <a:rPr lang="en-US" b="0" i="0" dirty="0" smtClean="0"/>
            <a:t> </a:t>
          </a:r>
          <a:r>
            <a:rPr lang="en-US" b="0" i="0" dirty="0" err="1" smtClean="0"/>
            <a:t>trực</a:t>
          </a:r>
          <a:r>
            <a:rPr lang="en-US" b="0" i="0" dirty="0" smtClean="0"/>
            <a:t> </a:t>
          </a:r>
          <a:r>
            <a:rPr lang="en-US" b="0" i="0" dirty="0" err="1" smtClean="0"/>
            <a:t>tiếp</a:t>
          </a:r>
          <a:r>
            <a:rPr lang="en-US" b="0" i="0" dirty="0" smtClean="0"/>
            <a:t> </a:t>
          </a:r>
          <a:r>
            <a:rPr lang="en-US" b="0" i="0" dirty="0" err="1" smtClean="0"/>
            <a:t>vào</a:t>
          </a:r>
          <a:r>
            <a:rPr lang="en-US" b="0" i="0" dirty="0" smtClean="0"/>
            <a:t> </a:t>
          </a:r>
          <a:r>
            <a:rPr lang="en-US" b="0" i="0" dirty="0" err="1" smtClean="0"/>
            <a:t>các</a:t>
          </a:r>
          <a:r>
            <a:rPr lang="en-US" b="0" i="0" dirty="0" smtClean="0"/>
            <a:t> </a:t>
          </a:r>
          <a:r>
            <a:rPr lang="en-US" b="0" i="0" dirty="0" err="1" smtClean="0"/>
            <a:t>phần</a:t>
          </a:r>
          <a:r>
            <a:rPr lang="en-US" b="0" i="0" dirty="0" smtClean="0"/>
            <a:t> </a:t>
          </a:r>
          <a:r>
            <a:rPr lang="en-US" b="0" i="0" dirty="0" err="1" smtClean="0"/>
            <a:t>tử</a:t>
          </a:r>
          <a:r>
            <a:rPr lang="en-US" b="0" i="0" dirty="0" smtClean="0"/>
            <a:t> </a:t>
          </a:r>
          <a:r>
            <a:rPr lang="en-US" b="0" i="0" dirty="0" err="1" smtClean="0"/>
            <a:t>này</a:t>
          </a:r>
          <a:endParaRPr lang="en-US" dirty="0"/>
        </a:p>
      </dgm:t>
    </dgm:pt>
    <dgm:pt modelId="{B549920C-845A-4F04-83F2-596542DA2CB7}" type="parTrans" cxnId="{1B1B6ED7-8099-45AF-9B4C-F8C1C63AAB5C}">
      <dgm:prSet/>
      <dgm:spPr/>
      <dgm:t>
        <a:bodyPr/>
        <a:lstStyle/>
        <a:p>
          <a:endParaRPr lang="en-US"/>
        </a:p>
      </dgm:t>
    </dgm:pt>
    <dgm:pt modelId="{6D59B6B7-7368-47F7-AB89-C109AC4CE522}" type="sibTrans" cxnId="{1B1B6ED7-8099-45AF-9B4C-F8C1C63AAB5C}">
      <dgm:prSet/>
      <dgm:spPr/>
      <dgm:t>
        <a:bodyPr/>
        <a:lstStyle/>
        <a:p>
          <a:endParaRPr lang="en-US"/>
        </a:p>
      </dgm:t>
    </dgm:pt>
    <dgm:pt modelId="{5ABA85A4-D1E0-4482-AC6D-4A0CA89A93EB}">
      <dgm:prSet/>
      <dgm:spPr/>
      <dgm:t>
        <a:bodyPr/>
        <a:lstStyle/>
        <a:p>
          <a:pPr rtl="0"/>
          <a:r>
            <a:rPr lang="en-US" b="0" i="0" dirty="0" err="1" smtClean="0"/>
            <a:t>Để</a:t>
          </a:r>
          <a:r>
            <a:rPr lang="en-US" b="0" i="0" dirty="0" smtClean="0"/>
            <a:t> </a:t>
          </a:r>
          <a:r>
            <a:rPr lang="en-US" b="0" i="0" dirty="0" err="1" smtClean="0"/>
            <a:t>cấp</a:t>
          </a:r>
          <a:r>
            <a:rPr lang="en-US" b="0" i="0" dirty="0" smtClean="0"/>
            <a:t> </a:t>
          </a:r>
          <a:r>
            <a:rPr lang="en-US" b="0" i="0" dirty="0" err="1" smtClean="0"/>
            <a:t>phát</a:t>
          </a:r>
          <a:r>
            <a:rPr lang="en-US" b="0" i="0" dirty="0" smtClean="0"/>
            <a:t> </a:t>
          </a:r>
          <a:r>
            <a:rPr lang="en-US" b="0" i="0" dirty="0" err="1" smtClean="0"/>
            <a:t>bộ</a:t>
          </a:r>
          <a:r>
            <a:rPr lang="en-US" b="0" i="0" dirty="0" smtClean="0"/>
            <a:t> </a:t>
          </a:r>
          <a:r>
            <a:rPr lang="en-US" b="0" i="0" dirty="0" err="1" smtClean="0"/>
            <a:t>nhớ</a:t>
          </a:r>
          <a:r>
            <a:rPr lang="en-US" b="0" i="0" dirty="0" smtClean="0"/>
            <a:t> </a:t>
          </a:r>
          <a:r>
            <a:rPr lang="en-US" b="0" i="0" dirty="0" err="1" smtClean="0"/>
            <a:t>và</a:t>
          </a:r>
          <a:r>
            <a:rPr lang="en-US" b="0" i="0" dirty="0" smtClean="0"/>
            <a:t> </a:t>
          </a:r>
          <a:r>
            <a:rPr lang="en-US" b="0" i="0" dirty="0" err="1" smtClean="0"/>
            <a:t>truy</a:t>
          </a:r>
          <a:r>
            <a:rPr lang="en-US" b="0" i="0" dirty="0" smtClean="0"/>
            <a:t> </a:t>
          </a:r>
          <a:r>
            <a:rPr lang="en-US" b="0" i="0" dirty="0" err="1" smtClean="0"/>
            <a:t>xuất</a:t>
          </a:r>
          <a:r>
            <a:rPr lang="en-US" b="0" i="0" dirty="0" smtClean="0"/>
            <a:t> </a:t>
          </a:r>
          <a:r>
            <a:rPr lang="en-US" b="0" i="0" dirty="0" err="1" smtClean="0"/>
            <a:t>bộ</a:t>
          </a:r>
          <a:r>
            <a:rPr lang="en-US" b="0" i="0" dirty="0" smtClean="0"/>
            <a:t> </a:t>
          </a:r>
          <a:r>
            <a:rPr lang="en-US" b="0" i="0" dirty="0" err="1" smtClean="0"/>
            <a:t>nhớ</a:t>
          </a:r>
          <a:r>
            <a:rPr lang="en-US" b="0" i="0" dirty="0" smtClean="0"/>
            <a:t> (</a:t>
          </a:r>
          <a:r>
            <a:rPr lang="en-US" b="0" i="0" dirty="0" err="1" smtClean="0"/>
            <a:t>Cấp</a:t>
          </a:r>
          <a:r>
            <a:rPr lang="en-US" b="0" i="0" dirty="0" smtClean="0"/>
            <a:t> </a:t>
          </a:r>
          <a:r>
            <a:rPr lang="en-US" b="0" i="0" dirty="0" err="1" smtClean="0"/>
            <a:t>phát</a:t>
          </a:r>
          <a:r>
            <a:rPr lang="en-US" b="0" i="0" dirty="0" smtClean="0"/>
            <a:t> </a:t>
          </a:r>
          <a:r>
            <a:rPr lang="en-US" b="0" i="0" dirty="0" err="1" smtClean="0"/>
            <a:t>bộ</a:t>
          </a:r>
          <a:r>
            <a:rPr lang="en-US" b="0" i="0" dirty="0" smtClean="0"/>
            <a:t> </a:t>
          </a:r>
          <a:r>
            <a:rPr lang="en-US" b="0" i="0" dirty="0" err="1" smtClean="0"/>
            <a:t>nhớ</a:t>
          </a:r>
          <a:r>
            <a:rPr lang="en-US" b="0" i="0" dirty="0" smtClean="0"/>
            <a:t> </a:t>
          </a:r>
          <a:r>
            <a:rPr lang="en-US" b="0" i="0" dirty="0" err="1" smtClean="0"/>
            <a:t>trực</a:t>
          </a:r>
          <a:r>
            <a:rPr lang="en-US" b="0" i="0" dirty="0" smtClean="0"/>
            <a:t> </a:t>
          </a:r>
          <a:r>
            <a:rPr lang="en-US" b="0" i="0" dirty="0" err="1" smtClean="0"/>
            <a:t>tiếp</a:t>
          </a:r>
          <a:r>
            <a:rPr lang="en-US" b="0" i="0" dirty="0" smtClean="0"/>
            <a:t>)</a:t>
          </a:r>
          <a:endParaRPr lang="en-US" dirty="0"/>
        </a:p>
      </dgm:t>
    </dgm:pt>
    <dgm:pt modelId="{8FD4C566-F4BB-4989-BC4E-DF1EE1A15E23}" type="parTrans" cxnId="{72CD525A-5739-4C5A-910B-05C8E2D3942E}">
      <dgm:prSet/>
      <dgm:spPr/>
      <dgm:t>
        <a:bodyPr/>
        <a:lstStyle/>
        <a:p>
          <a:endParaRPr lang="en-US"/>
        </a:p>
      </dgm:t>
    </dgm:pt>
    <dgm:pt modelId="{0B55F4A8-6D13-4E3E-BA8B-E05AA3729E29}" type="sibTrans" cxnId="{72CD525A-5739-4C5A-910B-05C8E2D3942E}">
      <dgm:prSet/>
      <dgm:spPr/>
      <dgm:t>
        <a:bodyPr/>
        <a:lstStyle/>
        <a:p>
          <a:endParaRPr lang="en-US"/>
        </a:p>
      </dgm:t>
    </dgm:pt>
    <dgm:pt modelId="{EE956AF9-B2DE-459E-8360-708A26C4C5BD}" type="pres">
      <dgm:prSet presAssocID="{352F2F92-7195-4B12-9CCB-39F239FF829A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029C5314-CACD-4E75-A8A6-5C975B9315C9}" type="pres">
      <dgm:prSet presAssocID="{D4C7B2B0-C4D7-4429-9B51-23099480454E}" presName="linNode" presStyleCnt="0"/>
      <dgm:spPr/>
    </dgm:pt>
    <dgm:pt modelId="{36700888-BEE5-487B-A889-E24153EAC3BF}" type="pres">
      <dgm:prSet presAssocID="{D4C7B2B0-C4D7-4429-9B51-23099480454E}" presName="parentText" presStyleLbl="node1" presStyleIdx="0" presStyleCnt="1" custScaleY="52528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E79C337-BE71-47D9-AD40-FE23C7071679}" type="pres">
      <dgm:prSet presAssocID="{D4C7B2B0-C4D7-4429-9B51-23099480454E}" presName="descendantText" presStyleLbl="alignAccFollowNode1" presStyleIdx="0" presStyleCnt="1" custScaleY="12157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6C2DEC0-8D79-486E-925A-A1A6B19EF152}" type="presOf" srcId="{5ABA85A4-D1E0-4482-AC6D-4A0CA89A93EB}" destId="{2E79C337-BE71-47D9-AD40-FE23C7071679}" srcOrd="0" destOrd="3" presId="urn:microsoft.com/office/officeart/2005/8/layout/vList5"/>
    <dgm:cxn modelId="{98DF7598-E9C7-4A40-A6A9-29A59DB0D5B9}" type="presOf" srcId="{7C7F2158-E6B8-4A2D-A237-5A25F1788A4A}" destId="{2E79C337-BE71-47D9-AD40-FE23C7071679}" srcOrd="0" destOrd="0" presId="urn:microsoft.com/office/officeart/2005/8/layout/vList5"/>
    <dgm:cxn modelId="{26C65D60-C3B8-4B85-80E2-8F07AA66A477}" type="presOf" srcId="{D4C7B2B0-C4D7-4429-9B51-23099480454E}" destId="{36700888-BEE5-487B-A889-E24153EAC3BF}" srcOrd="0" destOrd="0" presId="urn:microsoft.com/office/officeart/2005/8/layout/vList5"/>
    <dgm:cxn modelId="{3A2EE24A-B0B8-427B-9075-33150FD11A95}" type="presOf" srcId="{352F2F92-7195-4B12-9CCB-39F239FF829A}" destId="{EE956AF9-B2DE-459E-8360-708A26C4C5BD}" srcOrd="0" destOrd="0" presId="urn:microsoft.com/office/officeart/2005/8/layout/vList5"/>
    <dgm:cxn modelId="{72CD525A-5739-4C5A-910B-05C8E2D3942E}" srcId="{D4C7B2B0-C4D7-4429-9B51-23099480454E}" destId="{5ABA85A4-D1E0-4482-AC6D-4A0CA89A93EB}" srcOrd="3" destOrd="0" parTransId="{8FD4C566-F4BB-4989-BC4E-DF1EE1A15E23}" sibTransId="{0B55F4A8-6D13-4E3E-BA8B-E05AA3729E29}"/>
    <dgm:cxn modelId="{1B1B6ED7-8099-45AF-9B4C-F8C1C63AAB5C}" srcId="{D4C7B2B0-C4D7-4429-9B51-23099480454E}" destId="{64ADE6FB-0C55-472C-ADAD-35E683A26A92}" srcOrd="2" destOrd="0" parTransId="{B549920C-845A-4F04-83F2-596542DA2CB7}" sibTransId="{6D59B6B7-7368-47F7-AB89-C109AC4CE522}"/>
    <dgm:cxn modelId="{4DFC47F1-47E6-4D61-94F3-4C0EA982C824}" srcId="{D4C7B2B0-C4D7-4429-9B51-23099480454E}" destId="{7C7F2158-E6B8-4A2D-A237-5A25F1788A4A}" srcOrd="0" destOrd="0" parTransId="{5573A3B6-6C80-4EC6-8FE5-99DC43B08314}" sibTransId="{6F04896C-2396-43D7-97DA-08B58FC57417}"/>
    <dgm:cxn modelId="{0E23672B-E905-4A36-851E-F9135B9A6894}" type="presOf" srcId="{9C1A8699-07C0-4808-A116-933041E07D3A}" destId="{2E79C337-BE71-47D9-AD40-FE23C7071679}" srcOrd="0" destOrd="1" presId="urn:microsoft.com/office/officeart/2005/8/layout/vList5"/>
    <dgm:cxn modelId="{AFE841CF-056D-43E9-BD83-6C93348E0010}" type="presOf" srcId="{64ADE6FB-0C55-472C-ADAD-35E683A26A92}" destId="{2E79C337-BE71-47D9-AD40-FE23C7071679}" srcOrd="0" destOrd="2" presId="urn:microsoft.com/office/officeart/2005/8/layout/vList5"/>
    <dgm:cxn modelId="{414FCED2-D6E3-4F1D-8839-829040E13385}" srcId="{352F2F92-7195-4B12-9CCB-39F239FF829A}" destId="{D4C7B2B0-C4D7-4429-9B51-23099480454E}" srcOrd="0" destOrd="0" parTransId="{0A27345F-8062-4BB0-B592-4017ECEA25E9}" sibTransId="{51276343-3645-4D52-BFC8-EEED1DCB4D48}"/>
    <dgm:cxn modelId="{E11085AC-1D18-4279-8BDE-6A218A0CBE2B}" srcId="{D4C7B2B0-C4D7-4429-9B51-23099480454E}" destId="{9C1A8699-07C0-4808-A116-933041E07D3A}" srcOrd="1" destOrd="0" parTransId="{7CC2EC78-5C7C-4FE4-80B0-17804F71FCC4}" sibTransId="{D152408A-BBA5-4704-B294-2F92AF18F233}"/>
    <dgm:cxn modelId="{76318896-078E-4F28-9F2E-AACC2A8C3749}" type="presParOf" srcId="{EE956AF9-B2DE-459E-8360-708A26C4C5BD}" destId="{029C5314-CACD-4E75-A8A6-5C975B9315C9}" srcOrd="0" destOrd="0" presId="urn:microsoft.com/office/officeart/2005/8/layout/vList5"/>
    <dgm:cxn modelId="{3D6970BC-1CCB-4005-932C-0275D0AC9247}" type="presParOf" srcId="{029C5314-CACD-4E75-A8A6-5C975B9315C9}" destId="{36700888-BEE5-487B-A889-E24153EAC3BF}" srcOrd="0" destOrd="0" presId="urn:microsoft.com/office/officeart/2005/8/layout/vList5"/>
    <dgm:cxn modelId="{79C83BAD-1FD3-431D-92D2-3E3B038D92A9}" type="presParOf" srcId="{029C5314-CACD-4E75-A8A6-5C975B9315C9}" destId="{2E79C337-BE71-47D9-AD40-FE23C707167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8524BD2-E2CD-4B28-8D36-9B7BE07DE07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DFAAF79B-CDF8-4647-BA05-069AF3870F95}">
      <dgm:prSet/>
      <dgm:spPr/>
      <dgm:t>
        <a:bodyPr/>
        <a:lstStyle/>
        <a:p>
          <a:pPr rtl="0"/>
          <a:r>
            <a:rPr lang="vi-VN" b="0" i="0" smtClean="0"/>
            <a:t>Các giá trị có thể được gán cho con trỏ thông qua toán tử &amp;.</a:t>
          </a:r>
          <a:endParaRPr lang="en-US"/>
        </a:p>
      </dgm:t>
    </dgm:pt>
    <dgm:pt modelId="{702E3813-983E-49EB-99A3-B986F8BFC773}" type="parTrans" cxnId="{623C1DB4-67A9-437D-92AC-ECFCE03E0F55}">
      <dgm:prSet/>
      <dgm:spPr/>
      <dgm:t>
        <a:bodyPr/>
        <a:lstStyle/>
        <a:p>
          <a:endParaRPr lang="en-US"/>
        </a:p>
      </dgm:t>
    </dgm:pt>
    <dgm:pt modelId="{B5EF7E2D-552D-474F-A8C4-C695234B772A}" type="sibTrans" cxnId="{623C1DB4-67A9-437D-92AC-ECFCE03E0F55}">
      <dgm:prSet/>
      <dgm:spPr/>
      <dgm:t>
        <a:bodyPr/>
        <a:lstStyle/>
        <a:p>
          <a:endParaRPr lang="en-US"/>
        </a:p>
      </dgm:t>
    </dgm:pt>
    <dgm:pt modelId="{5116AB36-E148-4097-91E0-5297D6CE78AA}">
      <dgm:prSet/>
      <dgm:spPr/>
      <dgm:t>
        <a:bodyPr/>
        <a:lstStyle/>
        <a:p>
          <a:pPr rtl="0"/>
          <a:r>
            <a:rPr lang="en-US" b="1" i="0" smtClean="0"/>
            <a:t>ptr_var = &amp;var; </a:t>
          </a:r>
          <a:endParaRPr lang="en-US"/>
        </a:p>
      </dgm:t>
    </dgm:pt>
    <dgm:pt modelId="{A9231075-9AA6-4077-BCBC-463DF44EA819}" type="parTrans" cxnId="{946EB8A0-8064-4F57-9CBA-7FEB8ED7DF87}">
      <dgm:prSet/>
      <dgm:spPr/>
      <dgm:t>
        <a:bodyPr/>
        <a:lstStyle/>
        <a:p>
          <a:endParaRPr lang="en-US"/>
        </a:p>
      </dgm:t>
    </dgm:pt>
    <dgm:pt modelId="{AB180DC2-2A75-4C68-873B-E458BF0099C8}" type="sibTrans" cxnId="{946EB8A0-8064-4F57-9CBA-7FEB8ED7DF87}">
      <dgm:prSet/>
      <dgm:spPr/>
      <dgm:t>
        <a:bodyPr/>
        <a:lstStyle/>
        <a:p>
          <a:endParaRPr lang="en-US"/>
        </a:p>
      </dgm:t>
    </dgm:pt>
    <dgm:pt modelId="{4BB4A8DC-5BD4-4BDB-B5B4-6637F67ADCAF}">
      <dgm:prSet/>
      <dgm:spPr/>
      <dgm:t>
        <a:bodyPr/>
        <a:lstStyle/>
        <a:p>
          <a:pPr rtl="0"/>
          <a:r>
            <a:rPr lang="vi-VN" b="0" i="0" dirty="0" smtClean="0"/>
            <a:t>Ở đây địa chỉ của var được lưu vào biến ptr_var.</a:t>
          </a:r>
          <a:endParaRPr lang="en-US" dirty="0"/>
        </a:p>
      </dgm:t>
    </dgm:pt>
    <dgm:pt modelId="{AB8F1123-680F-4F0D-AC03-EF8090811357}" type="parTrans" cxnId="{94752495-63F4-4F46-91F2-4F329167EDC8}">
      <dgm:prSet/>
      <dgm:spPr/>
      <dgm:t>
        <a:bodyPr/>
        <a:lstStyle/>
        <a:p>
          <a:endParaRPr lang="en-US"/>
        </a:p>
      </dgm:t>
    </dgm:pt>
    <dgm:pt modelId="{5DE530F0-F1DF-448F-8419-AD2D0CA769F1}" type="sibTrans" cxnId="{94752495-63F4-4F46-91F2-4F329167EDC8}">
      <dgm:prSet/>
      <dgm:spPr/>
      <dgm:t>
        <a:bodyPr/>
        <a:lstStyle/>
        <a:p>
          <a:endParaRPr lang="en-US"/>
        </a:p>
      </dgm:t>
    </dgm:pt>
    <dgm:pt modelId="{C7A7C8B8-2CD8-401D-94DA-43309632048F}">
      <dgm:prSet/>
      <dgm:spPr/>
      <dgm:t>
        <a:bodyPr/>
        <a:lstStyle/>
        <a:p>
          <a:pPr rtl="0"/>
          <a:r>
            <a:rPr lang="en-US" b="0" i="0" smtClean="0"/>
            <a:t>Cũng có thể gán giá trị cho con trỏ thông qua một biến con trỏ khác trỏ có cùng kiểu.</a:t>
          </a:r>
          <a:endParaRPr lang="en-US"/>
        </a:p>
      </dgm:t>
    </dgm:pt>
    <dgm:pt modelId="{E2D2184A-9DE3-4731-B103-24AB0A337FAA}" type="parTrans" cxnId="{98B21D46-D5BE-4572-ADF4-B765E642E597}">
      <dgm:prSet/>
      <dgm:spPr/>
      <dgm:t>
        <a:bodyPr/>
        <a:lstStyle/>
        <a:p>
          <a:endParaRPr lang="en-US"/>
        </a:p>
      </dgm:t>
    </dgm:pt>
    <dgm:pt modelId="{E80D3E64-F868-4715-BB14-03D93C132601}" type="sibTrans" cxnId="{98B21D46-D5BE-4572-ADF4-B765E642E597}">
      <dgm:prSet/>
      <dgm:spPr/>
      <dgm:t>
        <a:bodyPr/>
        <a:lstStyle/>
        <a:p>
          <a:endParaRPr lang="en-US"/>
        </a:p>
      </dgm:t>
    </dgm:pt>
    <dgm:pt modelId="{11F65109-9781-4615-8294-FE9FAAE57425}">
      <dgm:prSet/>
      <dgm:spPr/>
      <dgm:t>
        <a:bodyPr/>
        <a:lstStyle/>
        <a:p>
          <a:pPr rtl="0"/>
          <a:r>
            <a:rPr lang="en-US" b="1" i="0" smtClean="0"/>
            <a:t>ptr_var = &amp;var;</a:t>
          </a:r>
          <a:endParaRPr lang="en-US"/>
        </a:p>
      </dgm:t>
    </dgm:pt>
    <dgm:pt modelId="{B87196D6-83C6-4C35-A51C-D005492AF17D}" type="parTrans" cxnId="{F04CE170-7FEC-47C1-AC8A-342CA23A2AEC}">
      <dgm:prSet/>
      <dgm:spPr/>
      <dgm:t>
        <a:bodyPr/>
        <a:lstStyle/>
        <a:p>
          <a:endParaRPr lang="en-US"/>
        </a:p>
      </dgm:t>
    </dgm:pt>
    <dgm:pt modelId="{BC9D3202-9490-49DA-A757-EF9A62C581E3}" type="sibTrans" cxnId="{F04CE170-7FEC-47C1-AC8A-342CA23A2AEC}">
      <dgm:prSet/>
      <dgm:spPr/>
      <dgm:t>
        <a:bodyPr/>
        <a:lstStyle/>
        <a:p>
          <a:endParaRPr lang="en-US"/>
        </a:p>
      </dgm:t>
    </dgm:pt>
    <dgm:pt modelId="{48274BE4-AC4D-458A-9D73-ED1D6825BD2F}">
      <dgm:prSet/>
      <dgm:spPr/>
      <dgm:t>
        <a:bodyPr/>
        <a:lstStyle/>
        <a:p>
          <a:pPr rtl="0"/>
          <a:r>
            <a:rPr lang="en-US" b="1" i="0" smtClean="0"/>
            <a:t>ptr_var2 = ptr_var;</a:t>
          </a:r>
          <a:endParaRPr lang="en-US"/>
        </a:p>
      </dgm:t>
    </dgm:pt>
    <dgm:pt modelId="{7ED4B220-14E4-4323-A759-1132B5836AC6}" type="parTrans" cxnId="{3973F5C2-CF3F-4E34-8321-2B3D51782A8D}">
      <dgm:prSet/>
      <dgm:spPr/>
      <dgm:t>
        <a:bodyPr/>
        <a:lstStyle/>
        <a:p>
          <a:endParaRPr lang="en-US"/>
        </a:p>
      </dgm:t>
    </dgm:pt>
    <dgm:pt modelId="{90E03DE9-988A-4FB6-A64E-18906BA95EE6}" type="sibTrans" cxnId="{3973F5C2-CF3F-4E34-8321-2B3D51782A8D}">
      <dgm:prSet/>
      <dgm:spPr/>
      <dgm:t>
        <a:bodyPr/>
        <a:lstStyle/>
        <a:p>
          <a:endParaRPr lang="en-US"/>
        </a:p>
      </dgm:t>
    </dgm:pt>
    <dgm:pt modelId="{1B8598A2-452A-48AE-BBF8-61955F89F924}">
      <dgm:prSet/>
      <dgm:spPr/>
      <dgm:t>
        <a:bodyPr/>
        <a:lstStyle/>
        <a:p>
          <a:pPr rtl="0"/>
          <a:r>
            <a:rPr lang="en-US" b="0" i="0" smtClean="0"/>
            <a:t>Có thể gán giá trị cho các biến thông qua con trỏ</a:t>
          </a:r>
          <a:endParaRPr lang="en-US"/>
        </a:p>
      </dgm:t>
    </dgm:pt>
    <dgm:pt modelId="{5ED42233-0F69-4CFC-80FF-83CFFAF9F495}" type="parTrans" cxnId="{0BB391C1-0D5A-4DA6-AAAC-D809F30A6386}">
      <dgm:prSet/>
      <dgm:spPr/>
      <dgm:t>
        <a:bodyPr/>
        <a:lstStyle/>
        <a:p>
          <a:endParaRPr lang="en-US"/>
        </a:p>
      </dgm:t>
    </dgm:pt>
    <dgm:pt modelId="{1A5938FD-542F-40EC-BD03-2BA82C7A8ECB}" type="sibTrans" cxnId="{0BB391C1-0D5A-4DA6-AAAC-D809F30A6386}">
      <dgm:prSet/>
      <dgm:spPr/>
      <dgm:t>
        <a:bodyPr/>
        <a:lstStyle/>
        <a:p>
          <a:endParaRPr lang="en-US"/>
        </a:p>
      </dgm:t>
    </dgm:pt>
    <dgm:pt modelId="{77A4D36D-BAC5-43E8-A6F4-98F69EC48475}">
      <dgm:prSet/>
      <dgm:spPr/>
      <dgm:t>
        <a:bodyPr/>
        <a:lstStyle/>
        <a:p>
          <a:pPr rtl="0"/>
          <a:r>
            <a:rPr lang="en-US" b="1" i="0" smtClean="0"/>
            <a:t>*ptr_var = 10;</a:t>
          </a:r>
          <a:endParaRPr lang="en-US"/>
        </a:p>
      </dgm:t>
    </dgm:pt>
    <dgm:pt modelId="{4838AB07-36FA-459A-ACC3-209E1D8C99A8}" type="parTrans" cxnId="{1B3045BB-A404-42E5-A225-C2F4AA86F1E7}">
      <dgm:prSet/>
      <dgm:spPr/>
      <dgm:t>
        <a:bodyPr/>
        <a:lstStyle/>
        <a:p>
          <a:endParaRPr lang="en-US"/>
        </a:p>
      </dgm:t>
    </dgm:pt>
    <dgm:pt modelId="{35E7397E-2C7A-477D-813B-D9EF0BD4F902}" type="sibTrans" cxnId="{1B3045BB-A404-42E5-A225-C2F4AA86F1E7}">
      <dgm:prSet/>
      <dgm:spPr/>
      <dgm:t>
        <a:bodyPr/>
        <a:lstStyle/>
        <a:p>
          <a:endParaRPr lang="en-US"/>
        </a:p>
      </dgm:t>
    </dgm:pt>
    <dgm:pt modelId="{89E6446E-9728-4726-90C1-B584516B15DC}">
      <dgm:prSet/>
      <dgm:spPr/>
      <dgm:t>
        <a:bodyPr/>
        <a:lstStyle/>
        <a:p>
          <a:pPr rtl="0"/>
          <a:r>
            <a:rPr lang="en-US" b="0" i="0" smtClean="0"/>
            <a:t>Câu lệnh trên gán giá trị 10 cho biến var nếu ptr_var đang trỏ đến var</a:t>
          </a:r>
          <a:endParaRPr lang="en-US"/>
        </a:p>
      </dgm:t>
    </dgm:pt>
    <dgm:pt modelId="{D4433482-7F73-4D2D-99ED-D61F76E9C3AF}" type="parTrans" cxnId="{09194B11-8FBD-4CCA-8201-7E72501B1BE8}">
      <dgm:prSet/>
      <dgm:spPr/>
      <dgm:t>
        <a:bodyPr/>
        <a:lstStyle/>
        <a:p>
          <a:endParaRPr lang="en-US"/>
        </a:p>
      </dgm:t>
    </dgm:pt>
    <dgm:pt modelId="{97C49F0F-F999-43DC-AE57-385DDD714935}" type="sibTrans" cxnId="{09194B11-8FBD-4CCA-8201-7E72501B1BE8}">
      <dgm:prSet/>
      <dgm:spPr/>
      <dgm:t>
        <a:bodyPr/>
        <a:lstStyle/>
        <a:p>
          <a:endParaRPr lang="en-US"/>
        </a:p>
      </dgm:t>
    </dgm:pt>
    <dgm:pt modelId="{C3C077DC-041B-41E0-B590-C38845661826}" type="pres">
      <dgm:prSet presAssocID="{68524BD2-E2CD-4B28-8D36-9B7BE07DE07E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17F463E-2E62-41A5-8C52-2059D58FA314}" type="pres">
      <dgm:prSet presAssocID="{DFAAF79B-CDF8-4647-BA05-069AF3870F95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B171F4-F8D3-4E58-82D6-F259CA7F5E73}" type="pres">
      <dgm:prSet presAssocID="{DFAAF79B-CDF8-4647-BA05-069AF3870F95}" presName="childText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0B6728-D956-46AB-9143-60EB4FCAB463}" type="pres">
      <dgm:prSet presAssocID="{4BB4A8DC-5BD4-4BDB-B5B4-6637F67ADCAF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4B3F86-ADE0-4285-B067-9870DD7F4468}" type="pres">
      <dgm:prSet presAssocID="{5DE530F0-F1DF-448F-8419-AD2D0CA769F1}" presName="spacer" presStyleCnt="0"/>
      <dgm:spPr/>
    </dgm:pt>
    <dgm:pt modelId="{53F7D859-41CC-4F28-9C44-7A7E11E4FEFC}" type="pres">
      <dgm:prSet presAssocID="{C7A7C8B8-2CD8-401D-94DA-43309632048F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1A096E8-CB5F-40F1-A391-0B441FB8505D}" type="pres">
      <dgm:prSet presAssocID="{C7A7C8B8-2CD8-401D-94DA-43309632048F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276D80-98E6-4D05-9163-D91E40C5296F}" type="pres">
      <dgm:prSet presAssocID="{1B8598A2-452A-48AE-BBF8-61955F89F924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51FEB1-EBD3-4873-89B0-8272B86A7B1D}" type="pres">
      <dgm:prSet presAssocID="{1B8598A2-452A-48AE-BBF8-61955F89F924}" presName="childText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C07946-15B3-4823-862B-A4500704F4D9}" type="pres">
      <dgm:prSet presAssocID="{89E6446E-9728-4726-90C1-B584516B15DC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DEF5A65-217A-4F38-AB83-1F226327A360}" type="presOf" srcId="{C7A7C8B8-2CD8-401D-94DA-43309632048F}" destId="{53F7D859-41CC-4F28-9C44-7A7E11E4FEFC}" srcOrd="0" destOrd="0" presId="urn:microsoft.com/office/officeart/2005/8/layout/vList2"/>
    <dgm:cxn modelId="{D29142A0-40D6-4B49-9E81-8C04E9529CC5}" type="presOf" srcId="{11F65109-9781-4615-8294-FE9FAAE57425}" destId="{01A096E8-CB5F-40F1-A391-0B441FB8505D}" srcOrd="0" destOrd="0" presId="urn:microsoft.com/office/officeart/2005/8/layout/vList2"/>
    <dgm:cxn modelId="{7595A31A-246C-4126-B176-5798F5702010}" type="presOf" srcId="{1B8598A2-452A-48AE-BBF8-61955F89F924}" destId="{9F276D80-98E6-4D05-9163-D91E40C5296F}" srcOrd="0" destOrd="0" presId="urn:microsoft.com/office/officeart/2005/8/layout/vList2"/>
    <dgm:cxn modelId="{94752495-63F4-4F46-91F2-4F329167EDC8}" srcId="{68524BD2-E2CD-4B28-8D36-9B7BE07DE07E}" destId="{4BB4A8DC-5BD4-4BDB-B5B4-6637F67ADCAF}" srcOrd="1" destOrd="0" parTransId="{AB8F1123-680F-4F0D-AC03-EF8090811357}" sibTransId="{5DE530F0-F1DF-448F-8419-AD2D0CA769F1}"/>
    <dgm:cxn modelId="{C1F1882A-37C2-402F-8DD4-4A209DAE0EA9}" type="presOf" srcId="{DFAAF79B-CDF8-4647-BA05-069AF3870F95}" destId="{C17F463E-2E62-41A5-8C52-2059D58FA314}" srcOrd="0" destOrd="0" presId="urn:microsoft.com/office/officeart/2005/8/layout/vList2"/>
    <dgm:cxn modelId="{623C1DB4-67A9-437D-92AC-ECFCE03E0F55}" srcId="{68524BD2-E2CD-4B28-8D36-9B7BE07DE07E}" destId="{DFAAF79B-CDF8-4647-BA05-069AF3870F95}" srcOrd="0" destOrd="0" parTransId="{702E3813-983E-49EB-99A3-B986F8BFC773}" sibTransId="{B5EF7E2D-552D-474F-A8C4-C695234B772A}"/>
    <dgm:cxn modelId="{3973F5C2-CF3F-4E34-8321-2B3D51782A8D}" srcId="{C7A7C8B8-2CD8-401D-94DA-43309632048F}" destId="{48274BE4-AC4D-458A-9D73-ED1D6825BD2F}" srcOrd="1" destOrd="0" parTransId="{7ED4B220-14E4-4323-A759-1132B5836AC6}" sibTransId="{90E03DE9-988A-4FB6-A64E-18906BA95EE6}"/>
    <dgm:cxn modelId="{71205BC6-70B9-4136-9062-9157996189EE}" type="presOf" srcId="{89E6446E-9728-4726-90C1-B584516B15DC}" destId="{78C07946-15B3-4823-862B-A4500704F4D9}" srcOrd="0" destOrd="0" presId="urn:microsoft.com/office/officeart/2005/8/layout/vList2"/>
    <dgm:cxn modelId="{0BB391C1-0D5A-4DA6-AAAC-D809F30A6386}" srcId="{68524BD2-E2CD-4B28-8D36-9B7BE07DE07E}" destId="{1B8598A2-452A-48AE-BBF8-61955F89F924}" srcOrd="3" destOrd="0" parTransId="{5ED42233-0F69-4CFC-80FF-83CFFAF9F495}" sibTransId="{1A5938FD-542F-40EC-BD03-2BA82C7A8ECB}"/>
    <dgm:cxn modelId="{450FEE81-7D67-476B-8A66-16D0ED4525C1}" type="presOf" srcId="{77A4D36D-BAC5-43E8-A6F4-98F69EC48475}" destId="{2B51FEB1-EBD3-4873-89B0-8272B86A7B1D}" srcOrd="0" destOrd="0" presId="urn:microsoft.com/office/officeart/2005/8/layout/vList2"/>
    <dgm:cxn modelId="{A8D662E9-11D6-4D09-84ED-089F86A33546}" type="presOf" srcId="{68524BD2-E2CD-4B28-8D36-9B7BE07DE07E}" destId="{C3C077DC-041B-41E0-B590-C38845661826}" srcOrd="0" destOrd="0" presId="urn:microsoft.com/office/officeart/2005/8/layout/vList2"/>
    <dgm:cxn modelId="{67449F21-DFCE-46FE-B559-9274C76672FD}" type="presOf" srcId="{4BB4A8DC-5BD4-4BDB-B5B4-6637F67ADCAF}" destId="{340B6728-D956-46AB-9143-60EB4FCAB463}" srcOrd="0" destOrd="0" presId="urn:microsoft.com/office/officeart/2005/8/layout/vList2"/>
    <dgm:cxn modelId="{F04CE170-7FEC-47C1-AC8A-342CA23A2AEC}" srcId="{C7A7C8B8-2CD8-401D-94DA-43309632048F}" destId="{11F65109-9781-4615-8294-FE9FAAE57425}" srcOrd="0" destOrd="0" parTransId="{B87196D6-83C6-4C35-A51C-D005492AF17D}" sibTransId="{BC9D3202-9490-49DA-A757-EF9A62C581E3}"/>
    <dgm:cxn modelId="{98B21D46-D5BE-4572-ADF4-B765E642E597}" srcId="{68524BD2-E2CD-4B28-8D36-9B7BE07DE07E}" destId="{C7A7C8B8-2CD8-401D-94DA-43309632048F}" srcOrd="2" destOrd="0" parTransId="{E2D2184A-9DE3-4731-B103-24AB0A337FAA}" sibTransId="{E80D3E64-F868-4715-BB14-03D93C132601}"/>
    <dgm:cxn modelId="{09194B11-8FBD-4CCA-8201-7E72501B1BE8}" srcId="{68524BD2-E2CD-4B28-8D36-9B7BE07DE07E}" destId="{89E6446E-9728-4726-90C1-B584516B15DC}" srcOrd="4" destOrd="0" parTransId="{D4433482-7F73-4D2D-99ED-D61F76E9C3AF}" sibTransId="{97C49F0F-F999-43DC-AE57-385DDD714935}"/>
    <dgm:cxn modelId="{1B3045BB-A404-42E5-A225-C2F4AA86F1E7}" srcId="{1B8598A2-452A-48AE-BBF8-61955F89F924}" destId="{77A4D36D-BAC5-43E8-A6F4-98F69EC48475}" srcOrd="0" destOrd="0" parTransId="{4838AB07-36FA-459A-ACC3-209E1D8C99A8}" sibTransId="{35E7397E-2C7A-477D-813B-D9EF0BD4F902}"/>
    <dgm:cxn modelId="{4F2CF519-6286-484E-96D0-5FA1BA218A53}" type="presOf" srcId="{5116AB36-E148-4097-91E0-5297D6CE78AA}" destId="{F0B171F4-F8D3-4E58-82D6-F259CA7F5E73}" srcOrd="0" destOrd="0" presId="urn:microsoft.com/office/officeart/2005/8/layout/vList2"/>
    <dgm:cxn modelId="{5D670645-6651-4909-AA4E-5DE35EE5B726}" type="presOf" srcId="{48274BE4-AC4D-458A-9D73-ED1D6825BD2F}" destId="{01A096E8-CB5F-40F1-A391-0B441FB8505D}" srcOrd="0" destOrd="1" presId="urn:microsoft.com/office/officeart/2005/8/layout/vList2"/>
    <dgm:cxn modelId="{946EB8A0-8064-4F57-9CBA-7FEB8ED7DF87}" srcId="{DFAAF79B-CDF8-4647-BA05-069AF3870F95}" destId="{5116AB36-E148-4097-91E0-5297D6CE78AA}" srcOrd="0" destOrd="0" parTransId="{A9231075-9AA6-4077-BCBC-463DF44EA819}" sibTransId="{AB180DC2-2A75-4C68-873B-E458BF0099C8}"/>
    <dgm:cxn modelId="{7A38C7F1-4BBF-4EFC-8BEE-59C44BE1BEBB}" type="presParOf" srcId="{C3C077DC-041B-41E0-B590-C38845661826}" destId="{C17F463E-2E62-41A5-8C52-2059D58FA314}" srcOrd="0" destOrd="0" presId="urn:microsoft.com/office/officeart/2005/8/layout/vList2"/>
    <dgm:cxn modelId="{606FAFFD-6D6A-4D37-A0DA-F1BB591D56B1}" type="presParOf" srcId="{C3C077DC-041B-41E0-B590-C38845661826}" destId="{F0B171F4-F8D3-4E58-82D6-F259CA7F5E73}" srcOrd="1" destOrd="0" presId="urn:microsoft.com/office/officeart/2005/8/layout/vList2"/>
    <dgm:cxn modelId="{B89DEF40-54CC-4101-B9F5-CAFCE7539459}" type="presParOf" srcId="{C3C077DC-041B-41E0-B590-C38845661826}" destId="{340B6728-D956-46AB-9143-60EB4FCAB463}" srcOrd="2" destOrd="0" presId="urn:microsoft.com/office/officeart/2005/8/layout/vList2"/>
    <dgm:cxn modelId="{A83CDA34-C727-4F1E-B1A9-16CC59113255}" type="presParOf" srcId="{C3C077DC-041B-41E0-B590-C38845661826}" destId="{0A4B3F86-ADE0-4285-B067-9870DD7F4468}" srcOrd="3" destOrd="0" presId="urn:microsoft.com/office/officeart/2005/8/layout/vList2"/>
    <dgm:cxn modelId="{DAEE319E-1D84-401A-AC3A-9323DCBEF9E1}" type="presParOf" srcId="{C3C077DC-041B-41E0-B590-C38845661826}" destId="{53F7D859-41CC-4F28-9C44-7A7E11E4FEFC}" srcOrd="4" destOrd="0" presId="urn:microsoft.com/office/officeart/2005/8/layout/vList2"/>
    <dgm:cxn modelId="{069B5625-5052-4782-B445-B29532E80011}" type="presParOf" srcId="{C3C077DC-041B-41E0-B590-C38845661826}" destId="{01A096E8-CB5F-40F1-A391-0B441FB8505D}" srcOrd="5" destOrd="0" presId="urn:microsoft.com/office/officeart/2005/8/layout/vList2"/>
    <dgm:cxn modelId="{CAC2AA13-18F7-4237-869F-B04BD3B073DC}" type="presParOf" srcId="{C3C077DC-041B-41E0-B590-C38845661826}" destId="{9F276D80-98E6-4D05-9163-D91E40C5296F}" srcOrd="6" destOrd="0" presId="urn:microsoft.com/office/officeart/2005/8/layout/vList2"/>
    <dgm:cxn modelId="{FE6039CD-5C86-4835-B2F3-3DFC9620D52E}" type="presParOf" srcId="{C3C077DC-041B-41E0-B590-C38845661826}" destId="{2B51FEB1-EBD3-4873-89B0-8272B86A7B1D}" srcOrd="7" destOrd="0" presId="urn:microsoft.com/office/officeart/2005/8/layout/vList2"/>
    <dgm:cxn modelId="{EE622311-071C-4B66-BCF6-674CEDDA4C00}" type="presParOf" srcId="{C3C077DC-041B-41E0-B590-C38845661826}" destId="{78C07946-15B3-4823-862B-A4500704F4D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D1C15A6-72F6-4DE4-8EBB-E9B9A119578F}" type="doc">
      <dgm:prSet loTypeId="urn:microsoft.com/office/officeart/2005/8/layout/vList2" loCatId="list" qsTypeId="urn:microsoft.com/office/officeart/2005/8/quickstyle/simple1" qsCatId="simple" csTypeId="urn:microsoft.com/office/officeart/2005/8/colors/colorful3" csCatId="colorful"/>
      <dgm:spPr/>
      <dgm:t>
        <a:bodyPr/>
        <a:lstStyle/>
        <a:p>
          <a:endParaRPr lang="en-US"/>
        </a:p>
      </dgm:t>
    </dgm:pt>
    <dgm:pt modelId="{06FC5B73-C215-4708-867E-2856CD368C03}">
      <dgm:prSet/>
      <dgm:spPr/>
      <dgm:t>
        <a:bodyPr/>
        <a:lstStyle/>
        <a:p>
          <a:pPr rtl="0"/>
          <a:r>
            <a:rPr lang="en-US" b="0" i="0" smtClean="0"/>
            <a:t>Chỉ có thể thực hiện phép toán cộng và trừ trên con trỏ</a:t>
          </a:r>
          <a:endParaRPr lang="en-US"/>
        </a:p>
      </dgm:t>
    </dgm:pt>
    <dgm:pt modelId="{B5D2D252-F804-4E10-9399-E3CC8C6CE547}" type="parTrans" cxnId="{8747164B-C822-47F9-9B2A-188D1E9FA1F2}">
      <dgm:prSet/>
      <dgm:spPr/>
      <dgm:t>
        <a:bodyPr/>
        <a:lstStyle/>
        <a:p>
          <a:endParaRPr lang="en-US"/>
        </a:p>
      </dgm:t>
    </dgm:pt>
    <dgm:pt modelId="{2FC8F1C5-53DF-440D-8E46-B3769487689C}" type="sibTrans" cxnId="{8747164B-C822-47F9-9B2A-188D1E9FA1F2}">
      <dgm:prSet/>
      <dgm:spPr/>
      <dgm:t>
        <a:bodyPr/>
        <a:lstStyle/>
        <a:p>
          <a:endParaRPr lang="en-US"/>
        </a:p>
      </dgm:t>
    </dgm:pt>
    <dgm:pt modelId="{3DEEECA5-DB34-4F33-9046-FC35ACB3BD90}">
      <dgm:prSet/>
      <dgm:spPr/>
      <dgm:t>
        <a:bodyPr/>
        <a:lstStyle/>
        <a:p>
          <a:pPr rtl="0"/>
          <a:r>
            <a:rPr lang="en-US" b="0" i="0" dirty="0" err="1" smtClean="0"/>
            <a:t>int</a:t>
          </a:r>
          <a:r>
            <a:rPr lang="en-US" b="0" i="0" dirty="0" smtClean="0"/>
            <a:t> </a:t>
          </a:r>
          <a:r>
            <a:rPr lang="en-US" b="0" i="0" dirty="0" err="1" smtClean="0"/>
            <a:t>var</a:t>
          </a:r>
          <a:r>
            <a:rPr lang="en-US" b="0" i="0" dirty="0" smtClean="0"/>
            <a:t>, * </a:t>
          </a:r>
          <a:r>
            <a:rPr lang="en-US" b="0" i="0" dirty="0" err="1" smtClean="0"/>
            <a:t>ptr_var</a:t>
          </a:r>
          <a:r>
            <a:rPr lang="en-US" b="0" i="0" dirty="0" smtClean="0"/>
            <a:t>;</a:t>
          </a:r>
          <a:endParaRPr lang="en-US" dirty="0"/>
        </a:p>
      </dgm:t>
    </dgm:pt>
    <dgm:pt modelId="{119D415F-7A0D-4E88-801F-0853C36377C3}" type="parTrans" cxnId="{AF883EDE-654D-4178-91D2-C16A8DB30B7A}">
      <dgm:prSet/>
      <dgm:spPr/>
      <dgm:t>
        <a:bodyPr/>
        <a:lstStyle/>
        <a:p>
          <a:endParaRPr lang="en-US"/>
        </a:p>
      </dgm:t>
    </dgm:pt>
    <dgm:pt modelId="{018ADFE9-3D8A-4E6F-9CC5-AAF62410AC84}" type="sibTrans" cxnId="{AF883EDE-654D-4178-91D2-C16A8DB30B7A}">
      <dgm:prSet/>
      <dgm:spPr/>
      <dgm:t>
        <a:bodyPr/>
        <a:lstStyle/>
        <a:p>
          <a:endParaRPr lang="en-US"/>
        </a:p>
      </dgm:t>
    </dgm:pt>
    <dgm:pt modelId="{44596DE5-0F8F-431F-8587-C02940229132}">
      <dgm:prSet/>
      <dgm:spPr/>
      <dgm:t>
        <a:bodyPr/>
        <a:lstStyle/>
        <a:p>
          <a:pPr rtl="0"/>
          <a:r>
            <a:rPr lang="en-US" b="0" i="0" dirty="0" err="1" smtClean="0"/>
            <a:t>ptr_var</a:t>
          </a:r>
          <a:r>
            <a:rPr lang="en-US" b="0" i="0" dirty="0" smtClean="0"/>
            <a:t> = &amp; </a:t>
          </a:r>
          <a:r>
            <a:rPr lang="en-US" b="0" i="0" dirty="0" err="1" smtClean="0"/>
            <a:t>var</a:t>
          </a:r>
          <a:r>
            <a:rPr lang="en-US" b="0" i="0" dirty="0" smtClean="0"/>
            <a:t>;</a:t>
          </a:r>
          <a:endParaRPr lang="en-US" dirty="0"/>
        </a:p>
      </dgm:t>
    </dgm:pt>
    <dgm:pt modelId="{F1DF133C-8D01-4B07-B94C-30446DF2FED1}" type="parTrans" cxnId="{B427F8A1-53E1-4C44-A597-DC9226D642D8}">
      <dgm:prSet/>
      <dgm:spPr/>
      <dgm:t>
        <a:bodyPr/>
        <a:lstStyle/>
        <a:p>
          <a:endParaRPr lang="en-US"/>
        </a:p>
      </dgm:t>
    </dgm:pt>
    <dgm:pt modelId="{AAEA4AD3-8AD0-4600-A696-5EF187DDE7C8}" type="sibTrans" cxnId="{B427F8A1-53E1-4C44-A597-DC9226D642D8}">
      <dgm:prSet/>
      <dgm:spPr/>
      <dgm:t>
        <a:bodyPr/>
        <a:lstStyle/>
        <a:p>
          <a:endParaRPr lang="en-US"/>
        </a:p>
      </dgm:t>
    </dgm:pt>
    <dgm:pt modelId="{F5299437-9816-4A21-9DB7-15404E2B7D1B}">
      <dgm:prSet/>
      <dgm:spPr/>
      <dgm:t>
        <a:bodyPr/>
        <a:lstStyle/>
        <a:p>
          <a:pPr rtl="0"/>
          <a:r>
            <a:rPr lang="en-US" b="0" i="0" dirty="0" err="1" smtClean="0"/>
            <a:t>var</a:t>
          </a:r>
          <a:r>
            <a:rPr lang="en-US" b="0" i="0" dirty="0" smtClean="0"/>
            <a:t> = 500;</a:t>
          </a:r>
          <a:endParaRPr lang="en-US" dirty="0"/>
        </a:p>
      </dgm:t>
    </dgm:pt>
    <dgm:pt modelId="{88418861-043C-47C6-B629-16FA89A90D13}" type="parTrans" cxnId="{0E9D4CE7-BC92-47A8-9478-408E9D833083}">
      <dgm:prSet/>
      <dgm:spPr/>
      <dgm:t>
        <a:bodyPr/>
        <a:lstStyle/>
        <a:p>
          <a:endParaRPr lang="en-US"/>
        </a:p>
      </dgm:t>
    </dgm:pt>
    <dgm:pt modelId="{2FFA2007-22EE-4C0D-A8E0-BE50D50021C6}" type="sibTrans" cxnId="{0E9D4CE7-BC92-47A8-9478-408E9D833083}">
      <dgm:prSet/>
      <dgm:spPr/>
      <dgm:t>
        <a:bodyPr/>
        <a:lstStyle/>
        <a:p>
          <a:endParaRPr lang="en-US"/>
        </a:p>
      </dgm:t>
    </dgm:pt>
    <dgm:pt modelId="{4FFE3A2B-1EE6-4714-826D-B9F587EAD7EF}">
      <dgm:prSet/>
      <dgm:spPr/>
      <dgm:t>
        <a:bodyPr/>
        <a:lstStyle/>
        <a:p>
          <a:pPr rtl="0"/>
          <a:r>
            <a:rPr lang="en-US" b="0" i="0" dirty="0" err="1" smtClean="0"/>
            <a:t>ptr_var</a:t>
          </a:r>
          <a:r>
            <a:rPr lang="en-US" b="0" i="0" dirty="0" smtClean="0"/>
            <a:t> ++; </a:t>
          </a:r>
          <a:endParaRPr lang="en-US" dirty="0"/>
        </a:p>
      </dgm:t>
    </dgm:pt>
    <dgm:pt modelId="{94641470-68B2-41F8-A17D-288465DABD50}" type="parTrans" cxnId="{9DDD01C7-1937-435B-A296-5321F9CBD48F}">
      <dgm:prSet/>
      <dgm:spPr/>
      <dgm:t>
        <a:bodyPr/>
        <a:lstStyle/>
        <a:p>
          <a:endParaRPr lang="en-US"/>
        </a:p>
      </dgm:t>
    </dgm:pt>
    <dgm:pt modelId="{49995DB7-4F75-4ACC-A8A9-D9B80BD17DF3}" type="sibTrans" cxnId="{9DDD01C7-1937-435B-A296-5321F9CBD48F}">
      <dgm:prSet/>
      <dgm:spPr/>
      <dgm:t>
        <a:bodyPr/>
        <a:lstStyle/>
        <a:p>
          <a:endParaRPr lang="en-US"/>
        </a:p>
      </dgm:t>
    </dgm:pt>
    <dgm:pt modelId="{8449F093-3907-4E1F-A8B3-E792AA67DC5A}">
      <dgm:prSet/>
      <dgm:spPr/>
      <dgm:t>
        <a:bodyPr/>
        <a:lstStyle/>
        <a:p>
          <a:pPr rtl="0"/>
          <a:r>
            <a:rPr lang="vi-VN" b="0" i="0" smtClean="0"/>
            <a:t>Giả sử biến </a:t>
          </a:r>
          <a:r>
            <a:rPr lang="vi-VN" b="1" i="0" smtClean="0"/>
            <a:t>var</a:t>
          </a:r>
          <a:r>
            <a:rPr lang="vi-VN" b="0" i="0" smtClean="0"/>
            <a:t> được lưu trữ tại địa chỉ </a:t>
          </a:r>
          <a:r>
            <a:rPr lang="vi-VN" b="1" i="0" smtClean="0"/>
            <a:t>1000</a:t>
          </a:r>
          <a:endParaRPr lang="en-US"/>
        </a:p>
      </dgm:t>
    </dgm:pt>
    <dgm:pt modelId="{97C25B8C-4A53-482E-81BC-7E8A78C40A8F}" type="parTrans" cxnId="{E31E50ED-E8AC-4F85-9D30-198FC7715F22}">
      <dgm:prSet/>
      <dgm:spPr/>
      <dgm:t>
        <a:bodyPr/>
        <a:lstStyle/>
        <a:p>
          <a:endParaRPr lang="en-US"/>
        </a:p>
      </dgm:t>
    </dgm:pt>
    <dgm:pt modelId="{3AC3BDE0-D917-4051-A781-18D52A87C476}" type="sibTrans" cxnId="{E31E50ED-E8AC-4F85-9D30-198FC7715F22}">
      <dgm:prSet/>
      <dgm:spPr/>
      <dgm:t>
        <a:bodyPr/>
        <a:lstStyle/>
        <a:p>
          <a:endParaRPr lang="en-US"/>
        </a:p>
      </dgm:t>
    </dgm:pt>
    <dgm:pt modelId="{5C44EAA0-E9DC-40F3-89A5-7EB7EC3F9E7C}">
      <dgm:prSet/>
      <dgm:spPr/>
      <dgm:t>
        <a:bodyPr/>
        <a:lstStyle/>
        <a:p>
          <a:pPr rtl="0"/>
          <a:r>
            <a:rPr lang="vi-VN" b="0" i="0" smtClean="0"/>
            <a:t>ptr_var lưu giá trị 1000. Vì số nguyên có kích thước là 2 bytes, nên sau biểu thức “ptr_var++;” ptr_var sẽ có giá trị là 1002 mà không là 1001</a:t>
          </a:r>
          <a:endParaRPr lang="en-US"/>
        </a:p>
      </dgm:t>
    </dgm:pt>
    <dgm:pt modelId="{A1803E60-D704-4FEC-AB38-4FD3D9DC128F}" type="parTrans" cxnId="{A60BF7AC-F50A-4180-8ABC-A48123B4730E}">
      <dgm:prSet/>
      <dgm:spPr/>
      <dgm:t>
        <a:bodyPr/>
        <a:lstStyle/>
        <a:p>
          <a:endParaRPr lang="en-US"/>
        </a:p>
      </dgm:t>
    </dgm:pt>
    <dgm:pt modelId="{AD9EAF37-3404-4DBE-B5AF-3E28BEF52DE4}" type="sibTrans" cxnId="{A60BF7AC-F50A-4180-8ABC-A48123B4730E}">
      <dgm:prSet/>
      <dgm:spPr/>
      <dgm:t>
        <a:bodyPr/>
        <a:lstStyle/>
        <a:p>
          <a:endParaRPr lang="en-US"/>
        </a:p>
      </dgm:t>
    </dgm:pt>
    <dgm:pt modelId="{BC4A3109-3BE4-4113-8F1F-3AA3C32EB4EE}" type="pres">
      <dgm:prSet presAssocID="{5D1C15A6-72F6-4DE4-8EBB-E9B9A119578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7BD403B-85DB-4A44-BC5F-4E29669E3FDB}" type="pres">
      <dgm:prSet presAssocID="{06FC5B73-C215-4708-867E-2856CD368C03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AE6690-0425-41DD-9E25-7C809B03CD09}" type="pres">
      <dgm:prSet presAssocID="{06FC5B73-C215-4708-867E-2856CD368C03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6013C0-962C-4C72-BDA0-63B1844D409A}" type="pres">
      <dgm:prSet presAssocID="{8449F093-3907-4E1F-A8B3-E792AA67DC5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74951D-4B01-4B82-A5D2-D12CCB4FE8CC}" type="pres">
      <dgm:prSet presAssocID="{3AC3BDE0-D917-4051-A781-18D52A87C476}" presName="spacer" presStyleCnt="0"/>
      <dgm:spPr/>
    </dgm:pt>
    <dgm:pt modelId="{32841DFA-4BCD-4801-9D66-45A9D404C645}" type="pres">
      <dgm:prSet presAssocID="{5C44EAA0-E9DC-40F3-89A5-7EB7EC3F9E7C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6D7DE99-425F-4AC8-B9D7-C217353FA31C}" type="presOf" srcId="{44596DE5-0F8F-431F-8587-C02940229132}" destId="{75AE6690-0425-41DD-9E25-7C809B03CD09}" srcOrd="0" destOrd="1" presId="urn:microsoft.com/office/officeart/2005/8/layout/vList2"/>
    <dgm:cxn modelId="{8747164B-C822-47F9-9B2A-188D1E9FA1F2}" srcId="{5D1C15A6-72F6-4DE4-8EBB-E9B9A119578F}" destId="{06FC5B73-C215-4708-867E-2856CD368C03}" srcOrd="0" destOrd="0" parTransId="{B5D2D252-F804-4E10-9399-E3CC8C6CE547}" sibTransId="{2FC8F1C5-53DF-440D-8E46-B3769487689C}"/>
    <dgm:cxn modelId="{78542717-B7A9-4262-8854-510A777A1C4D}" type="presOf" srcId="{3DEEECA5-DB34-4F33-9046-FC35ACB3BD90}" destId="{75AE6690-0425-41DD-9E25-7C809B03CD09}" srcOrd="0" destOrd="0" presId="urn:microsoft.com/office/officeart/2005/8/layout/vList2"/>
    <dgm:cxn modelId="{B6361B64-21A3-4507-83D1-82AD7BF17EF4}" type="presOf" srcId="{06FC5B73-C215-4708-867E-2856CD368C03}" destId="{67BD403B-85DB-4A44-BC5F-4E29669E3FDB}" srcOrd="0" destOrd="0" presId="urn:microsoft.com/office/officeart/2005/8/layout/vList2"/>
    <dgm:cxn modelId="{B427F8A1-53E1-4C44-A597-DC9226D642D8}" srcId="{3DEEECA5-DB34-4F33-9046-FC35ACB3BD90}" destId="{44596DE5-0F8F-431F-8587-C02940229132}" srcOrd="0" destOrd="0" parTransId="{F1DF133C-8D01-4B07-B94C-30446DF2FED1}" sibTransId="{AAEA4AD3-8AD0-4600-A696-5EF187DDE7C8}"/>
    <dgm:cxn modelId="{E31E50ED-E8AC-4F85-9D30-198FC7715F22}" srcId="{5D1C15A6-72F6-4DE4-8EBB-E9B9A119578F}" destId="{8449F093-3907-4E1F-A8B3-E792AA67DC5A}" srcOrd="1" destOrd="0" parTransId="{97C25B8C-4A53-482E-81BC-7E8A78C40A8F}" sibTransId="{3AC3BDE0-D917-4051-A781-18D52A87C476}"/>
    <dgm:cxn modelId="{AF883EDE-654D-4178-91D2-C16A8DB30B7A}" srcId="{06FC5B73-C215-4708-867E-2856CD368C03}" destId="{3DEEECA5-DB34-4F33-9046-FC35ACB3BD90}" srcOrd="0" destOrd="0" parTransId="{119D415F-7A0D-4E88-801F-0853C36377C3}" sibTransId="{018ADFE9-3D8A-4E6F-9CC5-AAF62410AC84}"/>
    <dgm:cxn modelId="{8E7A0851-FF69-4416-B063-A649BE44E6C4}" type="presOf" srcId="{5D1C15A6-72F6-4DE4-8EBB-E9B9A119578F}" destId="{BC4A3109-3BE4-4113-8F1F-3AA3C32EB4EE}" srcOrd="0" destOrd="0" presId="urn:microsoft.com/office/officeart/2005/8/layout/vList2"/>
    <dgm:cxn modelId="{A60BF7AC-F50A-4180-8ABC-A48123B4730E}" srcId="{5D1C15A6-72F6-4DE4-8EBB-E9B9A119578F}" destId="{5C44EAA0-E9DC-40F3-89A5-7EB7EC3F9E7C}" srcOrd="2" destOrd="0" parTransId="{A1803E60-D704-4FEC-AB38-4FD3D9DC128F}" sibTransId="{AD9EAF37-3404-4DBE-B5AF-3E28BEF52DE4}"/>
    <dgm:cxn modelId="{D27CF820-EE99-4D97-AAEA-AEEB0DD22A39}" type="presOf" srcId="{8449F093-3907-4E1F-A8B3-E792AA67DC5A}" destId="{1A6013C0-962C-4C72-BDA0-63B1844D409A}" srcOrd="0" destOrd="0" presId="urn:microsoft.com/office/officeart/2005/8/layout/vList2"/>
    <dgm:cxn modelId="{D4795B5E-C4F5-4651-B55F-B358CBC3FE08}" type="presOf" srcId="{F5299437-9816-4A21-9DB7-15404E2B7D1B}" destId="{75AE6690-0425-41DD-9E25-7C809B03CD09}" srcOrd="0" destOrd="2" presId="urn:microsoft.com/office/officeart/2005/8/layout/vList2"/>
    <dgm:cxn modelId="{122B7F01-6701-4722-937F-8392E0A59ACC}" type="presOf" srcId="{4FFE3A2B-1EE6-4714-826D-B9F587EAD7EF}" destId="{75AE6690-0425-41DD-9E25-7C809B03CD09}" srcOrd="0" destOrd="3" presId="urn:microsoft.com/office/officeart/2005/8/layout/vList2"/>
    <dgm:cxn modelId="{4D6FB0AB-2028-40CF-BA46-6F2BF7EA78D0}" type="presOf" srcId="{5C44EAA0-E9DC-40F3-89A5-7EB7EC3F9E7C}" destId="{32841DFA-4BCD-4801-9D66-45A9D404C645}" srcOrd="0" destOrd="0" presId="urn:microsoft.com/office/officeart/2005/8/layout/vList2"/>
    <dgm:cxn modelId="{0E9D4CE7-BC92-47A8-9478-408E9D833083}" srcId="{3DEEECA5-DB34-4F33-9046-FC35ACB3BD90}" destId="{F5299437-9816-4A21-9DB7-15404E2B7D1B}" srcOrd="1" destOrd="0" parTransId="{88418861-043C-47C6-B629-16FA89A90D13}" sibTransId="{2FFA2007-22EE-4C0D-A8E0-BE50D50021C6}"/>
    <dgm:cxn modelId="{9DDD01C7-1937-435B-A296-5321F9CBD48F}" srcId="{3DEEECA5-DB34-4F33-9046-FC35ACB3BD90}" destId="{4FFE3A2B-1EE6-4714-826D-B9F587EAD7EF}" srcOrd="2" destOrd="0" parTransId="{94641470-68B2-41F8-A17D-288465DABD50}" sibTransId="{49995DB7-4F75-4ACC-A8A9-D9B80BD17DF3}"/>
    <dgm:cxn modelId="{91ABFBE9-760B-4EB9-88AC-B17DA01D05A5}" type="presParOf" srcId="{BC4A3109-3BE4-4113-8F1F-3AA3C32EB4EE}" destId="{67BD403B-85DB-4A44-BC5F-4E29669E3FDB}" srcOrd="0" destOrd="0" presId="urn:microsoft.com/office/officeart/2005/8/layout/vList2"/>
    <dgm:cxn modelId="{3F04B96D-0155-45EA-9BE8-0F1B50789E04}" type="presParOf" srcId="{BC4A3109-3BE4-4113-8F1F-3AA3C32EB4EE}" destId="{75AE6690-0425-41DD-9E25-7C809B03CD09}" srcOrd="1" destOrd="0" presId="urn:microsoft.com/office/officeart/2005/8/layout/vList2"/>
    <dgm:cxn modelId="{691B9047-3075-430C-B5DF-66B3F67ED3A1}" type="presParOf" srcId="{BC4A3109-3BE4-4113-8F1F-3AA3C32EB4EE}" destId="{1A6013C0-962C-4C72-BDA0-63B1844D409A}" srcOrd="2" destOrd="0" presId="urn:microsoft.com/office/officeart/2005/8/layout/vList2"/>
    <dgm:cxn modelId="{41839C39-A6D6-4E04-93EC-301A40168612}" type="presParOf" srcId="{BC4A3109-3BE4-4113-8F1F-3AA3C32EB4EE}" destId="{CB74951D-4B01-4B82-A5D2-D12CCB4FE8CC}" srcOrd="3" destOrd="0" presId="urn:microsoft.com/office/officeart/2005/8/layout/vList2"/>
    <dgm:cxn modelId="{F019E385-2A3A-4FA5-8318-25FB5B64DB33}" type="presParOf" srcId="{BC4A3109-3BE4-4113-8F1F-3AA3C32EB4EE}" destId="{32841DFA-4BCD-4801-9D66-45A9D404C645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15F4674-8EE3-4835-9D93-01B5A893B582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9B73EA6-0A6D-4001-AE4E-1D4CAE29432C}">
      <dgm:prSet/>
      <dgm:spPr/>
      <dgm:t>
        <a:bodyPr/>
        <a:lstStyle/>
        <a:p>
          <a:pPr rtl="0"/>
          <a:r>
            <a:rPr lang="vi-VN" b="0" i="0" dirty="0" smtClean="0"/>
            <a:t>Mỗi lần con trỏ được tăng trị, nó trỏ đến ô nhớ của phần tử kế tiếp</a:t>
          </a:r>
          <a:endParaRPr lang="en-US" dirty="0"/>
        </a:p>
      </dgm:t>
    </dgm:pt>
    <dgm:pt modelId="{869C5CAF-DE79-47BD-9D7C-311BC2801F71}" type="parTrans" cxnId="{3069A70B-B3DD-42A5-BD71-1095E44F6F59}">
      <dgm:prSet/>
      <dgm:spPr/>
      <dgm:t>
        <a:bodyPr/>
        <a:lstStyle/>
        <a:p>
          <a:endParaRPr lang="en-US"/>
        </a:p>
      </dgm:t>
    </dgm:pt>
    <dgm:pt modelId="{813A9838-944E-4540-9D25-276DDA60FEAC}" type="sibTrans" cxnId="{3069A70B-B3DD-42A5-BD71-1095E44F6F59}">
      <dgm:prSet/>
      <dgm:spPr/>
      <dgm:t>
        <a:bodyPr/>
        <a:lstStyle/>
        <a:p>
          <a:endParaRPr lang="en-US"/>
        </a:p>
      </dgm:t>
    </dgm:pt>
    <dgm:pt modelId="{EC5A11F8-184A-43DE-892B-46C0CC151A66}">
      <dgm:prSet/>
      <dgm:spPr/>
      <dgm:t>
        <a:bodyPr/>
        <a:lstStyle/>
        <a:p>
          <a:pPr rtl="0"/>
          <a:r>
            <a:rPr lang="vi-VN" b="0" i="0" smtClean="0"/>
            <a:t>Mỗi lần con trỏ được giảm trị, nó trỏ đến ô nhớ của phần tử đứng trước nó</a:t>
          </a:r>
          <a:endParaRPr lang="en-US"/>
        </a:p>
      </dgm:t>
    </dgm:pt>
    <dgm:pt modelId="{6A85B028-5309-4703-8F23-CEA4E23E31DB}" type="parTrans" cxnId="{E3EA06EA-1E5C-495E-BBA7-ED81637391A0}">
      <dgm:prSet/>
      <dgm:spPr/>
      <dgm:t>
        <a:bodyPr/>
        <a:lstStyle/>
        <a:p>
          <a:endParaRPr lang="en-US"/>
        </a:p>
      </dgm:t>
    </dgm:pt>
    <dgm:pt modelId="{E30DDA30-5EE7-4E76-8ACB-437192B851F3}" type="sibTrans" cxnId="{E3EA06EA-1E5C-495E-BBA7-ED81637391A0}">
      <dgm:prSet/>
      <dgm:spPr/>
      <dgm:t>
        <a:bodyPr/>
        <a:lstStyle/>
        <a:p>
          <a:endParaRPr lang="en-US"/>
        </a:p>
      </dgm:t>
    </dgm:pt>
    <dgm:pt modelId="{E3211B05-2680-4D2F-8543-5EFCE70597C9}">
      <dgm:prSet/>
      <dgm:spPr/>
      <dgm:t>
        <a:bodyPr/>
        <a:lstStyle/>
        <a:p>
          <a:pPr rtl="0"/>
          <a:r>
            <a:rPr lang="vi-VN" b="0" i="0" smtClean="0"/>
            <a:t>Tất cả con trỏ sẽ tăng hoặc giảm trị theo kích thước của kiểu dữ liệu mà chúng đang trỏ đến</a:t>
          </a:r>
          <a:endParaRPr lang="en-US"/>
        </a:p>
      </dgm:t>
    </dgm:pt>
    <dgm:pt modelId="{91D6BEFB-078A-40C8-B607-4B24569D5164}" type="parTrans" cxnId="{6D60CF14-B768-4A5F-88ED-05F8AD49F8F2}">
      <dgm:prSet/>
      <dgm:spPr/>
      <dgm:t>
        <a:bodyPr/>
        <a:lstStyle/>
        <a:p>
          <a:endParaRPr lang="en-US"/>
        </a:p>
      </dgm:t>
    </dgm:pt>
    <dgm:pt modelId="{BD682E5E-3BB5-41FD-B331-14215B821400}" type="sibTrans" cxnId="{6D60CF14-B768-4A5F-88ED-05F8AD49F8F2}">
      <dgm:prSet/>
      <dgm:spPr/>
      <dgm:t>
        <a:bodyPr/>
        <a:lstStyle/>
        <a:p>
          <a:endParaRPr lang="en-US"/>
        </a:p>
      </dgm:t>
    </dgm:pt>
    <dgm:pt modelId="{7905938D-AF72-4A73-B097-042F36C648D2}" type="pres">
      <dgm:prSet presAssocID="{C15F4674-8EE3-4835-9D93-01B5A893B58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5C51C3C-DEFE-4EB0-9640-F7EAC9D7F719}" type="pres">
      <dgm:prSet presAssocID="{09B73EA6-0A6D-4001-AE4E-1D4CAE29432C}" presName="parentText" presStyleLbl="node1" presStyleIdx="0" presStyleCnt="3" custLinFactNeighborX="-267" custLinFactNeighborY="-5116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AB3417-7DA7-4626-9C2C-974AD898840F}" type="pres">
      <dgm:prSet presAssocID="{813A9838-944E-4540-9D25-276DDA60FEAC}" presName="spacer" presStyleCnt="0"/>
      <dgm:spPr/>
    </dgm:pt>
    <dgm:pt modelId="{0D079F4A-C87B-4828-A6FC-671959BC869E}" type="pres">
      <dgm:prSet presAssocID="{EC5A11F8-184A-43DE-892B-46C0CC151A6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8C752B-909C-4E60-BE4E-7BBF1F59B42C}" type="pres">
      <dgm:prSet presAssocID="{E30DDA30-5EE7-4E76-8ACB-437192B851F3}" presName="spacer" presStyleCnt="0"/>
      <dgm:spPr/>
    </dgm:pt>
    <dgm:pt modelId="{8ABFA7E7-AD95-422B-A0FB-46CD7E290B0D}" type="pres">
      <dgm:prSet presAssocID="{E3211B05-2680-4D2F-8543-5EFCE70597C9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B180898-F5F2-4BD8-A7DC-06B87D3F01C8}" type="presOf" srcId="{E3211B05-2680-4D2F-8543-5EFCE70597C9}" destId="{8ABFA7E7-AD95-422B-A0FB-46CD7E290B0D}" srcOrd="0" destOrd="0" presId="urn:microsoft.com/office/officeart/2005/8/layout/vList2"/>
    <dgm:cxn modelId="{3069A70B-B3DD-42A5-BD71-1095E44F6F59}" srcId="{C15F4674-8EE3-4835-9D93-01B5A893B582}" destId="{09B73EA6-0A6D-4001-AE4E-1D4CAE29432C}" srcOrd="0" destOrd="0" parTransId="{869C5CAF-DE79-47BD-9D7C-311BC2801F71}" sibTransId="{813A9838-944E-4540-9D25-276DDA60FEAC}"/>
    <dgm:cxn modelId="{F2711B4C-E9D2-4094-9287-A031D8703126}" type="presOf" srcId="{09B73EA6-0A6D-4001-AE4E-1D4CAE29432C}" destId="{A5C51C3C-DEFE-4EB0-9640-F7EAC9D7F719}" srcOrd="0" destOrd="0" presId="urn:microsoft.com/office/officeart/2005/8/layout/vList2"/>
    <dgm:cxn modelId="{E3EA06EA-1E5C-495E-BBA7-ED81637391A0}" srcId="{C15F4674-8EE3-4835-9D93-01B5A893B582}" destId="{EC5A11F8-184A-43DE-892B-46C0CC151A66}" srcOrd="1" destOrd="0" parTransId="{6A85B028-5309-4703-8F23-CEA4E23E31DB}" sibTransId="{E30DDA30-5EE7-4E76-8ACB-437192B851F3}"/>
    <dgm:cxn modelId="{99B1A6E3-D3A5-478D-B392-716953E39829}" type="presOf" srcId="{C15F4674-8EE3-4835-9D93-01B5A893B582}" destId="{7905938D-AF72-4A73-B097-042F36C648D2}" srcOrd="0" destOrd="0" presId="urn:microsoft.com/office/officeart/2005/8/layout/vList2"/>
    <dgm:cxn modelId="{E5B934E8-D712-419F-B968-89375AEFCB7C}" type="presOf" srcId="{EC5A11F8-184A-43DE-892B-46C0CC151A66}" destId="{0D079F4A-C87B-4828-A6FC-671959BC869E}" srcOrd="0" destOrd="0" presId="urn:microsoft.com/office/officeart/2005/8/layout/vList2"/>
    <dgm:cxn modelId="{6D60CF14-B768-4A5F-88ED-05F8AD49F8F2}" srcId="{C15F4674-8EE3-4835-9D93-01B5A893B582}" destId="{E3211B05-2680-4D2F-8543-5EFCE70597C9}" srcOrd="2" destOrd="0" parTransId="{91D6BEFB-078A-40C8-B607-4B24569D5164}" sibTransId="{BD682E5E-3BB5-41FD-B331-14215B821400}"/>
    <dgm:cxn modelId="{DD85C512-217B-48CE-A259-C9D52D1EA7CB}" type="presParOf" srcId="{7905938D-AF72-4A73-B097-042F36C648D2}" destId="{A5C51C3C-DEFE-4EB0-9640-F7EAC9D7F719}" srcOrd="0" destOrd="0" presId="urn:microsoft.com/office/officeart/2005/8/layout/vList2"/>
    <dgm:cxn modelId="{A55F7CCF-1582-4F99-8FA5-70C8B7C1B948}" type="presParOf" srcId="{7905938D-AF72-4A73-B097-042F36C648D2}" destId="{40AB3417-7DA7-4626-9C2C-974AD898840F}" srcOrd="1" destOrd="0" presId="urn:microsoft.com/office/officeart/2005/8/layout/vList2"/>
    <dgm:cxn modelId="{01A4C94F-CCD9-4B95-A801-68E08521003B}" type="presParOf" srcId="{7905938D-AF72-4A73-B097-042F36C648D2}" destId="{0D079F4A-C87B-4828-A6FC-671959BC869E}" srcOrd="2" destOrd="0" presId="urn:microsoft.com/office/officeart/2005/8/layout/vList2"/>
    <dgm:cxn modelId="{F1D4C44F-DD0D-488E-B951-57856FF32198}" type="presParOf" srcId="{7905938D-AF72-4A73-B097-042F36C648D2}" destId="{C58C752B-909C-4E60-BE4E-7BBF1F59B42C}" srcOrd="3" destOrd="0" presId="urn:microsoft.com/office/officeart/2005/8/layout/vList2"/>
    <dgm:cxn modelId="{142E6FB3-BC89-41E0-9906-99A288686068}" type="presParOf" srcId="{7905938D-AF72-4A73-B097-042F36C648D2}" destId="{8ABFA7E7-AD95-422B-A0FB-46CD7E290B0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AB3A4DE-C57A-4DD0-AAF2-70C7ED4BBE25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F46A010-8037-4CA3-ABEF-5334D686F2AE}">
      <dgm:prSet/>
      <dgm:spPr/>
      <dgm:t>
        <a:bodyPr/>
        <a:lstStyle/>
        <a:p>
          <a:pPr rtl="0"/>
          <a:r>
            <a:rPr lang="vi-VN" b="0" i="0" dirty="0" smtClean="0"/>
            <a:t>Mảng hai chiều có thể được định nghĩa như là một con trỏ trỏ tới một nhóm các mảng một chiều liên tiếp nhau</a:t>
          </a:r>
          <a:endParaRPr lang="en-US" dirty="0"/>
        </a:p>
      </dgm:t>
    </dgm:pt>
    <dgm:pt modelId="{4E9A3648-DB02-4A3C-9CE4-A7BB2FF3F560}" type="parTrans" cxnId="{720BBE00-66FA-45C0-8AE5-9883A770F3C2}">
      <dgm:prSet/>
      <dgm:spPr/>
      <dgm:t>
        <a:bodyPr/>
        <a:lstStyle/>
        <a:p>
          <a:endParaRPr lang="en-US"/>
        </a:p>
      </dgm:t>
    </dgm:pt>
    <dgm:pt modelId="{AB68EAF6-203F-49B5-9150-35BDC141AFF3}" type="sibTrans" cxnId="{720BBE00-66FA-45C0-8AE5-9883A770F3C2}">
      <dgm:prSet/>
      <dgm:spPr/>
      <dgm:t>
        <a:bodyPr/>
        <a:lstStyle/>
        <a:p>
          <a:endParaRPr lang="en-US"/>
        </a:p>
      </dgm:t>
    </dgm:pt>
    <dgm:pt modelId="{F7C44CED-1504-4D35-96A9-EFBC19CA1DAA}">
      <dgm:prSet/>
      <dgm:spPr/>
      <dgm:t>
        <a:bodyPr/>
        <a:lstStyle/>
        <a:p>
          <a:pPr rtl="0"/>
          <a:r>
            <a:rPr lang="vi-VN" b="0" i="0" dirty="0" smtClean="0"/>
            <a:t>Khai báo một mảng hai chiều có thể như sau: </a:t>
          </a:r>
          <a:endParaRPr lang="en-US" dirty="0"/>
        </a:p>
      </dgm:t>
    </dgm:pt>
    <dgm:pt modelId="{5600851A-252E-47AC-BB11-15596576BA99}" type="parTrans" cxnId="{6A6F78EA-5DB7-4A27-BA5D-725CDF604E03}">
      <dgm:prSet/>
      <dgm:spPr/>
      <dgm:t>
        <a:bodyPr/>
        <a:lstStyle/>
        <a:p>
          <a:endParaRPr lang="en-US"/>
        </a:p>
      </dgm:t>
    </dgm:pt>
    <dgm:pt modelId="{908FDDC4-D5D8-43B5-8B5D-293FC7CCEE8A}" type="sibTrans" cxnId="{6A6F78EA-5DB7-4A27-BA5D-725CDF604E03}">
      <dgm:prSet/>
      <dgm:spPr/>
      <dgm:t>
        <a:bodyPr/>
        <a:lstStyle/>
        <a:p>
          <a:endParaRPr lang="en-US"/>
        </a:p>
      </dgm:t>
    </dgm:pt>
    <dgm:pt modelId="{6AAC8615-E221-412E-AB94-DA087417D22C}">
      <dgm:prSet/>
      <dgm:spPr/>
      <dgm:t>
        <a:bodyPr/>
        <a:lstStyle/>
        <a:p>
          <a:pPr rtl="0"/>
          <a:r>
            <a:rPr lang="en-US" b="1" i="0" smtClean="0"/>
            <a:t>data_type (*ptr_var) [expr 2];</a:t>
          </a:r>
          <a:endParaRPr lang="en-US"/>
        </a:p>
      </dgm:t>
    </dgm:pt>
    <dgm:pt modelId="{578805B0-77AE-4701-B2F5-C6456EF19CCE}" type="parTrans" cxnId="{CB21EFD4-AF6B-42DD-B51B-348802B5BD1D}">
      <dgm:prSet/>
      <dgm:spPr/>
      <dgm:t>
        <a:bodyPr/>
        <a:lstStyle/>
        <a:p>
          <a:endParaRPr lang="en-US"/>
        </a:p>
      </dgm:t>
    </dgm:pt>
    <dgm:pt modelId="{B1C5DA86-97FF-4360-AEA4-3BA88DBA26C6}" type="sibTrans" cxnId="{CB21EFD4-AF6B-42DD-B51B-348802B5BD1D}">
      <dgm:prSet/>
      <dgm:spPr/>
      <dgm:t>
        <a:bodyPr/>
        <a:lstStyle/>
        <a:p>
          <a:endParaRPr lang="en-US"/>
        </a:p>
      </dgm:t>
    </dgm:pt>
    <dgm:pt modelId="{8E05F59E-2D5E-42F9-AEB3-80344BE2E5B2}">
      <dgm:prSet/>
      <dgm:spPr/>
      <dgm:t>
        <a:bodyPr/>
        <a:lstStyle/>
        <a:p>
          <a:pPr rtl="0"/>
          <a:r>
            <a:rPr lang="en-US" b="0" i="0" dirty="0" err="1" smtClean="0"/>
            <a:t>thay</a:t>
          </a:r>
          <a:r>
            <a:rPr lang="en-US" b="0" i="0" dirty="0" smtClean="0"/>
            <a:t> </a:t>
          </a:r>
          <a:r>
            <a:rPr lang="en-US" b="0" i="0" dirty="0" err="1" smtClean="0"/>
            <a:t>vì</a:t>
          </a:r>
          <a:r>
            <a:rPr lang="en-US" b="0" i="0" dirty="0" smtClean="0"/>
            <a:t> </a:t>
          </a:r>
          <a:endParaRPr lang="en-US" dirty="0"/>
        </a:p>
      </dgm:t>
    </dgm:pt>
    <dgm:pt modelId="{E5D00E3A-3281-4BCC-82DF-B5E60E2A2AEA}" type="parTrans" cxnId="{CF820F5B-AE7A-47DC-890A-7969BC8A0A65}">
      <dgm:prSet/>
      <dgm:spPr/>
      <dgm:t>
        <a:bodyPr/>
        <a:lstStyle/>
        <a:p>
          <a:endParaRPr lang="en-US"/>
        </a:p>
      </dgm:t>
    </dgm:pt>
    <dgm:pt modelId="{504542EE-4AB3-453B-89C9-B930D59878EE}" type="sibTrans" cxnId="{CF820F5B-AE7A-47DC-890A-7969BC8A0A65}">
      <dgm:prSet/>
      <dgm:spPr/>
      <dgm:t>
        <a:bodyPr/>
        <a:lstStyle/>
        <a:p>
          <a:endParaRPr lang="en-US"/>
        </a:p>
      </dgm:t>
    </dgm:pt>
    <dgm:pt modelId="{20DEC55B-610E-454A-A0E3-906C2B7D6368}">
      <dgm:prSet/>
      <dgm:spPr/>
      <dgm:t>
        <a:bodyPr/>
        <a:lstStyle/>
        <a:p>
          <a:pPr rtl="0"/>
          <a:r>
            <a:rPr lang="en-US" b="1" i="0" dirty="0" err="1" smtClean="0"/>
            <a:t>data_type</a:t>
          </a:r>
          <a:r>
            <a:rPr lang="en-US" b="1" i="0" dirty="0" smtClean="0"/>
            <a:t> (*</a:t>
          </a:r>
          <a:r>
            <a:rPr lang="en-US" b="1" i="0" dirty="0" err="1" smtClean="0"/>
            <a:t>ptr_var</a:t>
          </a:r>
          <a:r>
            <a:rPr lang="en-US" b="1" i="0" dirty="0" smtClean="0"/>
            <a:t>) [expr1] [expr 2]; </a:t>
          </a:r>
          <a:endParaRPr lang="en-US" dirty="0"/>
        </a:p>
      </dgm:t>
    </dgm:pt>
    <dgm:pt modelId="{789E6EAD-DF2B-43C6-A7CF-7C7469855A6E}" type="parTrans" cxnId="{3D6865FE-F937-4248-8890-90B56A3905E5}">
      <dgm:prSet/>
      <dgm:spPr/>
      <dgm:t>
        <a:bodyPr/>
        <a:lstStyle/>
        <a:p>
          <a:endParaRPr lang="en-US"/>
        </a:p>
      </dgm:t>
    </dgm:pt>
    <dgm:pt modelId="{AA9D6214-D869-46AA-B130-43FE49CC5C73}" type="sibTrans" cxnId="{3D6865FE-F937-4248-8890-90B56A3905E5}">
      <dgm:prSet/>
      <dgm:spPr/>
      <dgm:t>
        <a:bodyPr/>
        <a:lstStyle/>
        <a:p>
          <a:endParaRPr lang="en-US"/>
        </a:p>
      </dgm:t>
    </dgm:pt>
    <dgm:pt modelId="{28D7D279-9EF5-4F1C-AA54-799E951D9758}" type="pres">
      <dgm:prSet presAssocID="{2AB3A4DE-C57A-4DD0-AAF2-70C7ED4BBE2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D6E4FB5-A29B-457C-AF65-E29BB2458829}" type="pres">
      <dgm:prSet presAssocID="{9F46A010-8037-4CA3-ABEF-5334D686F2AE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7C55F5C-9577-4B7F-BBBF-AD1E29DA5F5F}" type="pres">
      <dgm:prSet presAssocID="{AB68EAF6-203F-49B5-9150-35BDC141AFF3}" presName="spacer" presStyleCnt="0"/>
      <dgm:spPr/>
    </dgm:pt>
    <dgm:pt modelId="{F7C1F529-5D40-4F00-B135-BC861413B09D}" type="pres">
      <dgm:prSet presAssocID="{F7C44CED-1504-4D35-96A9-EFBC19CA1DA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F870E2-CF86-497E-B5E0-EF5A3CB02897}" type="pres">
      <dgm:prSet presAssocID="{F7C44CED-1504-4D35-96A9-EFBC19CA1DAA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D6865FE-F937-4248-8890-90B56A3905E5}" srcId="{F7C44CED-1504-4D35-96A9-EFBC19CA1DAA}" destId="{20DEC55B-610E-454A-A0E3-906C2B7D6368}" srcOrd="2" destOrd="0" parTransId="{789E6EAD-DF2B-43C6-A7CF-7C7469855A6E}" sibTransId="{AA9D6214-D869-46AA-B130-43FE49CC5C73}"/>
    <dgm:cxn modelId="{6A6F78EA-5DB7-4A27-BA5D-725CDF604E03}" srcId="{2AB3A4DE-C57A-4DD0-AAF2-70C7ED4BBE25}" destId="{F7C44CED-1504-4D35-96A9-EFBC19CA1DAA}" srcOrd="1" destOrd="0" parTransId="{5600851A-252E-47AC-BB11-15596576BA99}" sibTransId="{908FDDC4-D5D8-43B5-8B5D-293FC7CCEE8A}"/>
    <dgm:cxn modelId="{6C2870DB-2766-4033-BF7F-5B03ECD96432}" type="presOf" srcId="{9F46A010-8037-4CA3-ABEF-5334D686F2AE}" destId="{ED6E4FB5-A29B-457C-AF65-E29BB2458829}" srcOrd="0" destOrd="0" presId="urn:microsoft.com/office/officeart/2005/8/layout/vList2"/>
    <dgm:cxn modelId="{720BBE00-66FA-45C0-8AE5-9883A770F3C2}" srcId="{2AB3A4DE-C57A-4DD0-AAF2-70C7ED4BBE25}" destId="{9F46A010-8037-4CA3-ABEF-5334D686F2AE}" srcOrd="0" destOrd="0" parTransId="{4E9A3648-DB02-4A3C-9CE4-A7BB2FF3F560}" sibTransId="{AB68EAF6-203F-49B5-9150-35BDC141AFF3}"/>
    <dgm:cxn modelId="{CF820F5B-AE7A-47DC-890A-7969BC8A0A65}" srcId="{F7C44CED-1504-4D35-96A9-EFBC19CA1DAA}" destId="{8E05F59E-2D5E-42F9-AEB3-80344BE2E5B2}" srcOrd="1" destOrd="0" parTransId="{E5D00E3A-3281-4BCC-82DF-B5E60E2A2AEA}" sibTransId="{504542EE-4AB3-453B-89C9-B930D59878EE}"/>
    <dgm:cxn modelId="{45EB6E7A-9B36-472F-94A4-D493FA233F40}" type="presOf" srcId="{8E05F59E-2D5E-42F9-AEB3-80344BE2E5B2}" destId="{DDF870E2-CF86-497E-B5E0-EF5A3CB02897}" srcOrd="0" destOrd="1" presId="urn:microsoft.com/office/officeart/2005/8/layout/vList2"/>
    <dgm:cxn modelId="{CB21EFD4-AF6B-42DD-B51B-348802B5BD1D}" srcId="{F7C44CED-1504-4D35-96A9-EFBC19CA1DAA}" destId="{6AAC8615-E221-412E-AB94-DA087417D22C}" srcOrd="0" destOrd="0" parTransId="{578805B0-77AE-4701-B2F5-C6456EF19CCE}" sibTransId="{B1C5DA86-97FF-4360-AEA4-3BA88DBA26C6}"/>
    <dgm:cxn modelId="{77DF1C79-2526-4AD3-A05B-412CF8E176D9}" type="presOf" srcId="{20DEC55B-610E-454A-A0E3-906C2B7D6368}" destId="{DDF870E2-CF86-497E-B5E0-EF5A3CB02897}" srcOrd="0" destOrd="2" presId="urn:microsoft.com/office/officeart/2005/8/layout/vList2"/>
    <dgm:cxn modelId="{E41A946A-26C5-4754-90B2-92191FF3FED3}" type="presOf" srcId="{6AAC8615-E221-412E-AB94-DA087417D22C}" destId="{DDF870E2-CF86-497E-B5E0-EF5A3CB02897}" srcOrd="0" destOrd="0" presId="urn:microsoft.com/office/officeart/2005/8/layout/vList2"/>
    <dgm:cxn modelId="{03A438EA-E8EB-4292-A6E2-1B0ACF674F6E}" type="presOf" srcId="{2AB3A4DE-C57A-4DD0-AAF2-70C7ED4BBE25}" destId="{28D7D279-9EF5-4F1C-AA54-799E951D9758}" srcOrd="0" destOrd="0" presId="urn:microsoft.com/office/officeart/2005/8/layout/vList2"/>
    <dgm:cxn modelId="{8DE0E9E2-B6BC-47C4-8910-70EDBF340535}" type="presOf" srcId="{F7C44CED-1504-4D35-96A9-EFBC19CA1DAA}" destId="{F7C1F529-5D40-4F00-B135-BC861413B09D}" srcOrd="0" destOrd="0" presId="urn:microsoft.com/office/officeart/2005/8/layout/vList2"/>
    <dgm:cxn modelId="{62F0FB07-2812-4C5E-8348-EF0AE946187F}" type="presParOf" srcId="{28D7D279-9EF5-4F1C-AA54-799E951D9758}" destId="{ED6E4FB5-A29B-457C-AF65-E29BB2458829}" srcOrd="0" destOrd="0" presId="urn:microsoft.com/office/officeart/2005/8/layout/vList2"/>
    <dgm:cxn modelId="{2F614837-C317-4780-88A1-F8825B519FB5}" type="presParOf" srcId="{28D7D279-9EF5-4F1C-AA54-799E951D9758}" destId="{37C55F5C-9577-4B7F-BBBF-AD1E29DA5F5F}" srcOrd="1" destOrd="0" presId="urn:microsoft.com/office/officeart/2005/8/layout/vList2"/>
    <dgm:cxn modelId="{A5DE3397-61D3-4A34-8DBB-D32C6AE3F0CF}" type="presParOf" srcId="{28D7D279-9EF5-4F1C-AA54-799E951D9758}" destId="{F7C1F529-5D40-4F00-B135-BC861413B09D}" srcOrd="2" destOrd="0" presId="urn:microsoft.com/office/officeart/2005/8/layout/vList2"/>
    <dgm:cxn modelId="{81BD58D6-9F2E-4C7E-B2D2-1D652EC8F201}" type="presParOf" srcId="{28D7D279-9EF5-4F1C-AA54-799E951D9758}" destId="{DDF870E2-CF86-497E-B5E0-EF5A3CB02897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3B1A744-F923-41D5-99FD-F3A319D0EDA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F88E43E-AECF-4B89-B82A-7F0E08B70859}">
      <dgm:prSet/>
      <dgm:spPr/>
      <dgm:t>
        <a:bodyPr/>
        <a:lstStyle/>
        <a:p>
          <a:pPr rtl="0"/>
          <a:r>
            <a:rPr lang="en-US" b="1" i="0" dirty="0" smtClean="0"/>
            <a:t>HÀM </a:t>
          </a:r>
          <a:r>
            <a:rPr lang="en-US" b="1" i="0" dirty="0" err="1" smtClean="0"/>
            <a:t>malloc</a:t>
          </a:r>
          <a:r>
            <a:rPr lang="en-US" b="1" i="0" dirty="0" smtClean="0"/>
            <a:t>()</a:t>
          </a:r>
          <a:endParaRPr lang="en-US" dirty="0"/>
        </a:p>
      </dgm:t>
    </dgm:pt>
    <dgm:pt modelId="{2C2A646D-BBA3-4BA3-AD18-5EA4CEE53995}" type="parTrans" cxnId="{D4298834-A04E-4625-9761-ACEF65E32DFC}">
      <dgm:prSet/>
      <dgm:spPr/>
      <dgm:t>
        <a:bodyPr/>
        <a:lstStyle/>
        <a:p>
          <a:endParaRPr lang="en-US"/>
        </a:p>
      </dgm:t>
    </dgm:pt>
    <dgm:pt modelId="{078CAF68-7216-4756-A1E6-BEDF14D1771D}" type="sibTrans" cxnId="{D4298834-A04E-4625-9761-ACEF65E32DFC}">
      <dgm:prSet/>
      <dgm:spPr/>
      <dgm:t>
        <a:bodyPr/>
        <a:lstStyle/>
        <a:p>
          <a:endParaRPr lang="en-US"/>
        </a:p>
      </dgm:t>
    </dgm:pt>
    <dgm:pt modelId="{5562E32C-A47E-4FDA-895A-2DBA32201A65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vi-VN" sz="2800" b="0" i="0" dirty="0" smtClean="0"/>
            <a:t>Hàm malloc() là một trong các hàm được sử dụng thường xuyên nhất để thực hiện việc cấp phát bộ nhớ từ vùng nhớ còn tự do. </a:t>
          </a:r>
          <a:endParaRPr lang="en-US" sz="2800" dirty="0"/>
        </a:p>
      </dgm:t>
    </dgm:pt>
    <dgm:pt modelId="{6C55E4AE-E712-421E-AD60-4587F16E4FF1}" type="parTrans" cxnId="{0A26B677-611B-4CB8-B353-4F021DEC7F55}">
      <dgm:prSet/>
      <dgm:spPr/>
      <dgm:t>
        <a:bodyPr/>
        <a:lstStyle/>
        <a:p>
          <a:endParaRPr lang="en-US"/>
        </a:p>
      </dgm:t>
    </dgm:pt>
    <dgm:pt modelId="{4A3537A2-CCF8-449B-84A2-B1E63AF1E711}" type="sibTrans" cxnId="{0A26B677-611B-4CB8-B353-4F021DEC7F55}">
      <dgm:prSet/>
      <dgm:spPr/>
      <dgm:t>
        <a:bodyPr/>
        <a:lstStyle/>
        <a:p>
          <a:endParaRPr lang="en-US"/>
        </a:p>
      </dgm:t>
    </dgm:pt>
    <dgm:pt modelId="{C9B68E6F-68E5-42DB-B5AA-B37B117732B5}">
      <dgm:prSet custT="1"/>
      <dgm:spPr/>
      <dgm:t>
        <a:bodyPr/>
        <a:lstStyle/>
        <a:p>
          <a:pPr rtl="0">
            <a:lnSpc>
              <a:spcPct val="150000"/>
            </a:lnSpc>
          </a:pPr>
          <a:r>
            <a:rPr lang="en-US" sz="2800" b="0" i="0" dirty="0" err="1" smtClean="0"/>
            <a:t>Tham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số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của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hàm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malloc</a:t>
          </a:r>
          <a:r>
            <a:rPr lang="en-US" sz="2800" b="0" i="0" dirty="0" smtClean="0"/>
            <a:t>() </a:t>
          </a:r>
          <a:r>
            <a:rPr lang="en-US" sz="2800" b="0" i="0" dirty="0" err="1" smtClean="0"/>
            <a:t>là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một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số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nguyên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xác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định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số</a:t>
          </a:r>
          <a:r>
            <a:rPr lang="en-US" sz="2800" b="0" i="0" dirty="0" smtClean="0"/>
            <a:t> bytes </a:t>
          </a:r>
          <a:r>
            <a:rPr lang="en-US" sz="2800" b="0" i="0" dirty="0" err="1" smtClean="0"/>
            <a:t>cần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cấp</a:t>
          </a:r>
          <a:r>
            <a:rPr lang="en-US" sz="2800" b="0" i="0" dirty="0" smtClean="0"/>
            <a:t> </a:t>
          </a:r>
          <a:r>
            <a:rPr lang="en-US" sz="2800" b="0" i="0" dirty="0" err="1" smtClean="0"/>
            <a:t>phát</a:t>
          </a:r>
          <a:r>
            <a:rPr lang="en-US" sz="2800" b="0" i="0" dirty="0" smtClean="0"/>
            <a:t>.</a:t>
          </a:r>
          <a:endParaRPr lang="en-US" sz="2800" dirty="0"/>
        </a:p>
      </dgm:t>
    </dgm:pt>
    <dgm:pt modelId="{09125500-AC32-478A-8DF8-944582DE69D5}" type="parTrans" cxnId="{5D28023A-EDE7-4220-8A14-CEEE58AB6222}">
      <dgm:prSet/>
      <dgm:spPr/>
      <dgm:t>
        <a:bodyPr/>
        <a:lstStyle/>
        <a:p>
          <a:endParaRPr lang="en-US"/>
        </a:p>
      </dgm:t>
    </dgm:pt>
    <dgm:pt modelId="{50A9896C-7434-45FE-A951-A64105680047}" type="sibTrans" cxnId="{5D28023A-EDE7-4220-8A14-CEEE58AB6222}">
      <dgm:prSet/>
      <dgm:spPr/>
      <dgm:t>
        <a:bodyPr/>
        <a:lstStyle/>
        <a:p>
          <a:endParaRPr lang="en-US"/>
        </a:p>
      </dgm:t>
    </dgm:pt>
    <dgm:pt modelId="{B9EB4084-CEBD-43EE-8857-D4627C780421}" type="pres">
      <dgm:prSet presAssocID="{D3B1A744-F923-41D5-99FD-F3A319D0EDA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D335863-A476-4A1A-8593-37A469FC4798}" type="pres">
      <dgm:prSet presAssocID="{BF88E43E-AECF-4B89-B82A-7F0E08B70859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C174FF-9E8B-4D3B-B9B0-7B3D7199EF7D}" type="pres">
      <dgm:prSet presAssocID="{BF88E43E-AECF-4B89-B82A-7F0E08B70859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298834-A04E-4625-9761-ACEF65E32DFC}" srcId="{D3B1A744-F923-41D5-99FD-F3A319D0EDA2}" destId="{BF88E43E-AECF-4B89-B82A-7F0E08B70859}" srcOrd="0" destOrd="0" parTransId="{2C2A646D-BBA3-4BA3-AD18-5EA4CEE53995}" sibTransId="{078CAF68-7216-4756-A1E6-BEDF14D1771D}"/>
    <dgm:cxn modelId="{5D28023A-EDE7-4220-8A14-CEEE58AB6222}" srcId="{BF88E43E-AECF-4B89-B82A-7F0E08B70859}" destId="{C9B68E6F-68E5-42DB-B5AA-B37B117732B5}" srcOrd="1" destOrd="0" parTransId="{09125500-AC32-478A-8DF8-944582DE69D5}" sibTransId="{50A9896C-7434-45FE-A951-A64105680047}"/>
    <dgm:cxn modelId="{0A26B677-611B-4CB8-B353-4F021DEC7F55}" srcId="{BF88E43E-AECF-4B89-B82A-7F0E08B70859}" destId="{5562E32C-A47E-4FDA-895A-2DBA32201A65}" srcOrd="0" destOrd="0" parTransId="{6C55E4AE-E712-421E-AD60-4587F16E4FF1}" sibTransId="{4A3537A2-CCF8-449B-84A2-B1E63AF1E711}"/>
    <dgm:cxn modelId="{720F93E7-881F-4C92-B063-DB64B9A8376C}" type="presOf" srcId="{5562E32C-A47E-4FDA-895A-2DBA32201A65}" destId="{F6C174FF-9E8B-4D3B-B9B0-7B3D7199EF7D}" srcOrd="0" destOrd="0" presId="urn:microsoft.com/office/officeart/2005/8/layout/vList2"/>
    <dgm:cxn modelId="{2A54FBFD-8589-4D54-B2DB-902ACBD1EA78}" type="presOf" srcId="{D3B1A744-F923-41D5-99FD-F3A319D0EDA2}" destId="{B9EB4084-CEBD-43EE-8857-D4627C780421}" srcOrd="0" destOrd="0" presId="urn:microsoft.com/office/officeart/2005/8/layout/vList2"/>
    <dgm:cxn modelId="{1ECC1682-64AD-41B9-AEAA-A26FDECCCD1C}" type="presOf" srcId="{BF88E43E-AECF-4B89-B82A-7F0E08B70859}" destId="{1D335863-A476-4A1A-8593-37A469FC4798}" srcOrd="0" destOrd="0" presId="urn:microsoft.com/office/officeart/2005/8/layout/vList2"/>
    <dgm:cxn modelId="{B7BAE558-78B2-43E1-B27D-E93EF5B5FA59}" type="presOf" srcId="{C9B68E6F-68E5-42DB-B5AA-B37B117732B5}" destId="{F6C174FF-9E8B-4D3B-B9B0-7B3D7199EF7D}" srcOrd="0" destOrd="1" presId="urn:microsoft.com/office/officeart/2005/8/layout/vList2"/>
    <dgm:cxn modelId="{C28676D7-E8E3-4774-AA2F-5F860617175E}" type="presParOf" srcId="{B9EB4084-CEBD-43EE-8857-D4627C780421}" destId="{1D335863-A476-4A1A-8593-37A469FC4798}" srcOrd="0" destOrd="0" presId="urn:microsoft.com/office/officeart/2005/8/layout/vList2"/>
    <dgm:cxn modelId="{2D1F2844-BE30-4535-8F27-E8330116FA24}" type="presParOf" srcId="{B9EB4084-CEBD-43EE-8857-D4627C780421}" destId="{F6C174FF-9E8B-4D3B-B9B0-7B3D7199EF7D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52E7DC1-3988-486F-AF2B-5DB5E9E761ED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165EE3D-9393-4B7B-B8A0-53712E781428}">
      <dgm:prSet/>
      <dgm:spPr/>
      <dgm:t>
        <a:bodyPr/>
        <a:lstStyle/>
        <a:p>
          <a:pPr rtl="0"/>
          <a:r>
            <a:rPr lang="en-US" b="1" i="0" dirty="0" smtClean="0"/>
            <a:t>HÀM free()</a:t>
          </a:r>
          <a:endParaRPr lang="en-US" dirty="0"/>
        </a:p>
      </dgm:t>
    </dgm:pt>
    <dgm:pt modelId="{417F2724-FB05-4098-B9B7-32E2E7408BED}" type="parTrans" cxnId="{CF9388ED-BE5A-42A6-9492-66ED68A484E6}">
      <dgm:prSet/>
      <dgm:spPr/>
      <dgm:t>
        <a:bodyPr/>
        <a:lstStyle/>
        <a:p>
          <a:endParaRPr lang="en-US"/>
        </a:p>
      </dgm:t>
    </dgm:pt>
    <dgm:pt modelId="{804DD5B2-6831-4CBE-8273-D16F2B2E2D50}" type="sibTrans" cxnId="{CF9388ED-BE5A-42A6-9492-66ED68A484E6}">
      <dgm:prSet/>
      <dgm:spPr/>
      <dgm:t>
        <a:bodyPr/>
        <a:lstStyle/>
        <a:p>
          <a:endParaRPr lang="en-US"/>
        </a:p>
      </dgm:t>
    </dgm:pt>
    <dgm:pt modelId="{BB529011-AEC0-46E9-BBF7-ED00D3FCECDB}">
      <dgm:prSet/>
      <dgm:spPr/>
      <dgm:t>
        <a:bodyPr/>
        <a:lstStyle/>
        <a:p>
          <a:pPr rtl="0">
            <a:lnSpc>
              <a:spcPct val="150000"/>
            </a:lnSpc>
          </a:pPr>
          <a:r>
            <a:rPr lang="vi-VN" b="0" i="0" smtClean="0"/>
            <a:t>Hàm free() được sử dụng để giải phóng bộ nhớ khi nó không cần dùng nữa. </a:t>
          </a:r>
          <a:endParaRPr lang="en-US"/>
        </a:p>
      </dgm:t>
    </dgm:pt>
    <dgm:pt modelId="{1BFD777A-05A6-44CF-B68B-5495EE0C972D}" type="parTrans" cxnId="{545EA950-4810-4FF4-AC3B-EDD8D9BC663F}">
      <dgm:prSet/>
      <dgm:spPr/>
      <dgm:t>
        <a:bodyPr/>
        <a:lstStyle/>
        <a:p>
          <a:endParaRPr lang="en-US"/>
        </a:p>
      </dgm:t>
    </dgm:pt>
    <dgm:pt modelId="{A47B96C6-3AB8-4221-8666-E7E95420DB10}" type="sibTrans" cxnId="{545EA950-4810-4FF4-AC3B-EDD8D9BC663F}">
      <dgm:prSet/>
      <dgm:spPr/>
      <dgm:t>
        <a:bodyPr/>
        <a:lstStyle/>
        <a:p>
          <a:endParaRPr lang="en-US"/>
        </a:p>
      </dgm:t>
    </dgm:pt>
    <dgm:pt modelId="{15B42A04-AB37-44D6-A83D-3B1F5AB1EC60}">
      <dgm:prSet/>
      <dgm:spPr/>
      <dgm:t>
        <a:bodyPr/>
        <a:lstStyle/>
        <a:p>
          <a:pPr rtl="0">
            <a:lnSpc>
              <a:spcPct val="150000"/>
            </a:lnSpc>
          </a:pPr>
          <a:r>
            <a:rPr lang="en-US" b="0" i="0" smtClean="0"/>
            <a:t>Cú pháp: void free(void*ptr); </a:t>
          </a:r>
          <a:endParaRPr lang="en-US"/>
        </a:p>
      </dgm:t>
    </dgm:pt>
    <dgm:pt modelId="{EFD89CD6-E386-4B4F-82C5-F113101D859B}" type="parTrans" cxnId="{B63936B1-A815-4993-988E-29BF9EBFD096}">
      <dgm:prSet/>
      <dgm:spPr/>
      <dgm:t>
        <a:bodyPr/>
        <a:lstStyle/>
        <a:p>
          <a:endParaRPr lang="en-US"/>
        </a:p>
      </dgm:t>
    </dgm:pt>
    <dgm:pt modelId="{63FBEB34-6EA7-4647-9C18-3F211D1946B8}" type="sibTrans" cxnId="{B63936B1-A815-4993-988E-29BF9EBFD096}">
      <dgm:prSet/>
      <dgm:spPr/>
      <dgm:t>
        <a:bodyPr/>
        <a:lstStyle/>
        <a:p>
          <a:endParaRPr lang="en-US"/>
        </a:p>
      </dgm:t>
    </dgm:pt>
    <dgm:pt modelId="{F330C1AC-354A-4C1C-8996-1B3464FBD54F}">
      <dgm:prSet/>
      <dgm:spPr/>
      <dgm:t>
        <a:bodyPr/>
        <a:lstStyle/>
        <a:p>
          <a:pPr rtl="0">
            <a:lnSpc>
              <a:spcPct val="150000"/>
            </a:lnSpc>
          </a:pPr>
          <a:r>
            <a:rPr lang="vi-VN" b="0" i="0" dirty="0" smtClean="0"/>
            <a:t>Hàm này giải phóng không gian được trỏ bởi ptr, để dùng cho tương lai. </a:t>
          </a:r>
          <a:endParaRPr lang="en-US" dirty="0"/>
        </a:p>
      </dgm:t>
    </dgm:pt>
    <dgm:pt modelId="{EBAA71FF-D9B6-4307-B810-14ED49829EA4}" type="parTrans" cxnId="{67F6D8C2-EC09-4C9E-8356-C35B4886BE62}">
      <dgm:prSet/>
      <dgm:spPr/>
      <dgm:t>
        <a:bodyPr/>
        <a:lstStyle/>
        <a:p>
          <a:endParaRPr lang="en-US"/>
        </a:p>
      </dgm:t>
    </dgm:pt>
    <dgm:pt modelId="{E5E34D3F-7955-468D-BC79-E28A069B849B}" type="sibTrans" cxnId="{67F6D8C2-EC09-4C9E-8356-C35B4886BE62}">
      <dgm:prSet/>
      <dgm:spPr/>
      <dgm:t>
        <a:bodyPr/>
        <a:lstStyle/>
        <a:p>
          <a:endParaRPr lang="en-US"/>
        </a:p>
      </dgm:t>
    </dgm:pt>
    <dgm:pt modelId="{EEB22613-7C09-4013-B4A1-A15C0E10A1C6}">
      <dgm:prSet/>
      <dgm:spPr/>
      <dgm:t>
        <a:bodyPr/>
        <a:lstStyle/>
        <a:p>
          <a:pPr rtl="0">
            <a:lnSpc>
              <a:spcPct val="150000"/>
            </a:lnSpc>
          </a:pPr>
          <a:r>
            <a:rPr lang="vi-VN" b="0" i="0" dirty="0" smtClean="0"/>
            <a:t>ptr phải được dùng trước đó với lời gọi hàm malloc(), calloc(), hoặc realloc(). </a:t>
          </a:r>
          <a:endParaRPr lang="en-US" dirty="0"/>
        </a:p>
      </dgm:t>
    </dgm:pt>
    <dgm:pt modelId="{DF2DF775-F6BE-4257-851E-78D8C94281FD}" type="parTrans" cxnId="{54FDEF7C-AFDD-4D45-B4F2-F70F4603D05E}">
      <dgm:prSet/>
      <dgm:spPr/>
      <dgm:t>
        <a:bodyPr/>
        <a:lstStyle/>
        <a:p>
          <a:endParaRPr lang="en-US"/>
        </a:p>
      </dgm:t>
    </dgm:pt>
    <dgm:pt modelId="{B6F2DDEA-A943-4DF7-B214-F4009B0F8357}" type="sibTrans" cxnId="{54FDEF7C-AFDD-4D45-B4F2-F70F4603D05E}">
      <dgm:prSet/>
      <dgm:spPr/>
      <dgm:t>
        <a:bodyPr/>
        <a:lstStyle/>
        <a:p>
          <a:endParaRPr lang="en-US"/>
        </a:p>
      </dgm:t>
    </dgm:pt>
    <dgm:pt modelId="{CBE5977E-E3D5-4181-8593-AB3F377C2FD9}" type="pres">
      <dgm:prSet presAssocID="{352E7DC1-3988-486F-AF2B-5DB5E9E761ED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05C3C46-0324-4C28-8CF6-4D9C7D56B7EF}" type="pres">
      <dgm:prSet presAssocID="{A165EE3D-9393-4B7B-B8A0-53712E781428}" presName="linNode" presStyleCnt="0"/>
      <dgm:spPr/>
    </dgm:pt>
    <dgm:pt modelId="{A8A255C6-424C-4955-96E3-08A50A0FB49F}" type="pres">
      <dgm:prSet presAssocID="{A165EE3D-9393-4B7B-B8A0-53712E781428}" presName="parentText" presStyleLbl="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8BB62F-8D60-4EAF-B497-9F745B8B7622}" type="pres">
      <dgm:prSet presAssocID="{A165EE3D-9393-4B7B-B8A0-53712E781428}" presName="descendantText" presStyleLbl="alignAccFollowNode1" presStyleIdx="0" presStyleCnt="1" custScaleY="1194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4FDEF7C-AFDD-4D45-B4F2-F70F4603D05E}" srcId="{A165EE3D-9393-4B7B-B8A0-53712E781428}" destId="{EEB22613-7C09-4013-B4A1-A15C0E10A1C6}" srcOrd="3" destOrd="0" parTransId="{DF2DF775-F6BE-4257-851E-78D8C94281FD}" sibTransId="{B6F2DDEA-A943-4DF7-B214-F4009B0F8357}"/>
    <dgm:cxn modelId="{CF9388ED-BE5A-42A6-9492-66ED68A484E6}" srcId="{352E7DC1-3988-486F-AF2B-5DB5E9E761ED}" destId="{A165EE3D-9393-4B7B-B8A0-53712E781428}" srcOrd="0" destOrd="0" parTransId="{417F2724-FB05-4098-B9B7-32E2E7408BED}" sibTransId="{804DD5B2-6831-4CBE-8273-D16F2B2E2D50}"/>
    <dgm:cxn modelId="{B63936B1-A815-4993-988E-29BF9EBFD096}" srcId="{A165EE3D-9393-4B7B-B8A0-53712E781428}" destId="{15B42A04-AB37-44D6-A83D-3B1F5AB1EC60}" srcOrd="1" destOrd="0" parTransId="{EFD89CD6-E386-4B4F-82C5-F113101D859B}" sibTransId="{63FBEB34-6EA7-4647-9C18-3F211D1946B8}"/>
    <dgm:cxn modelId="{67F6D8C2-EC09-4C9E-8356-C35B4886BE62}" srcId="{A165EE3D-9393-4B7B-B8A0-53712E781428}" destId="{F330C1AC-354A-4C1C-8996-1B3464FBD54F}" srcOrd="2" destOrd="0" parTransId="{EBAA71FF-D9B6-4307-B810-14ED49829EA4}" sibTransId="{E5E34D3F-7955-468D-BC79-E28A069B849B}"/>
    <dgm:cxn modelId="{EB161BD1-C06E-44D8-99FC-FD0C3F592961}" type="presOf" srcId="{352E7DC1-3988-486F-AF2B-5DB5E9E761ED}" destId="{CBE5977E-E3D5-4181-8593-AB3F377C2FD9}" srcOrd="0" destOrd="0" presId="urn:microsoft.com/office/officeart/2005/8/layout/vList5"/>
    <dgm:cxn modelId="{545EA950-4810-4FF4-AC3B-EDD8D9BC663F}" srcId="{A165EE3D-9393-4B7B-B8A0-53712E781428}" destId="{BB529011-AEC0-46E9-BBF7-ED00D3FCECDB}" srcOrd="0" destOrd="0" parTransId="{1BFD777A-05A6-44CF-B68B-5495EE0C972D}" sibTransId="{A47B96C6-3AB8-4221-8666-E7E95420DB10}"/>
    <dgm:cxn modelId="{02BF9851-2A19-4F8D-B046-577AC474B451}" type="presOf" srcId="{A165EE3D-9393-4B7B-B8A0-53712E781428}" destId="{A8A255C6-424C-4955-96E3-08A50A0FB49F}" srcOrd="0" destOrd="0" presId="urn:microsoft.com/office/officeart/2005/8/layout/vList5"/>
    <dgm:cxn modelId="{2F397A3E-1ECA-4628-96E1-A597F9BA64A0}" type="presOf" srcId="{F330C1AC-354A-4C1C-8996-1B3464FBD54F}" destId="{318BB62F-8D60-4EAF-B497-9F745B8B7622}" srcOrd="0" destOrd="2" presId="urn:microsoft.com/office/officeart/2005/8/layout/vList5"/>
    <dgm:cxn modelId="{112E857E-9D37-4BFC-BE8A-EAAF885030DF}" type="presOf" srcId="{BB529011-AEC0-46E9-BBF7-ED00D3FCECDB}" destId="{318BB62F-8D60-4EAF-B497-9F745B8B7622}" srcOrd="0" destOrd="0" presId="urn:microsoft.com/office/officeart/2005/8/layout/vList5"/>
    <dgm:cxn modelId="{657C53BF-896F-4B95-8E38-AC3D5CB3B9A7}" type="presOf" srcId="{EEB22613-7C09-4013-B4A1-A15C0E10A1C6}" destId="{318BB62F-8D60-4EAF-B497-9F745B8B7622}" srcOrd="0" destOrd="3" presId="urn:microsoft.com/office/officeart/2005/8/layout/vList5"/>
    <dgm:cxn modelId="{89C8954F-204C-4BA5-8DB3-5B16621385CC}" type="presOf" srcId="{15B42A04-AB37-44D6-A83D-3B1F5AB1EC60}" destId="{318BB62F-8D60-4EAF-B497-9F745B8B7622}" srcOrd="0" destOrd="1" presId="urn:microsoft.com/office/officeart/2005/8/layout/vList5"/>
    <dgm:cxn modelId="{E2542997-E32C-4032-B6A3-06137536561B}" type="presParOf" srcId="{CBE5977E-E3D5-4181-8593-AB3F377C2FD9}" destId="{E05C3C46-0324-4C28-8CF6-4D9C7D56B7EF}" srcOrd="0" destOrd="0" presId="urn:microsoft.com/office/officeart/2005/8/layout/vList5"/>
    <dgm:cxn modelId="{E17A1E4E-3343-4151-9077-902BDD35C51B}" type="presParOf" srcId="{E05C3C46-0324-4C28-8CF6-4D9C7D56B7EF}" destId="{A8A255C6-424C-4955-96E3-08A50A0FB49F}" srcOrd="0" destOrd="0" presId="urn:microsoft.com/office/officeart/2005/8/layout/vList5"/>
    <dgm:cxn modelId="{06A98746-F8C8-492D-AF41-D8AF235D5784}" type="presParOf" srcId="{E05C3C46-0324-4C28-8CF6-4D9C7D56B7EF}" destId="{318BB62F-8D60-4EAF-B497-9F745B8B762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363FCB-6F63-43BE-82D4-FD9B83BD9651}">
      <dsp:nvSpPr>
        <dsp:cNvPr id="0" name=""/>
        <dsp:cNvSpPr/>
      </dsp:nvSpPr>
      <dsp:spPr>
        <a:xfrm>
          <a:off x="0" y="93472"/>
          <a:ext cx="9387839" cy="6552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err="1" smtClean="0"/>
            <a:t>Tìm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hiểu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về</a:t>
          </a:r>
          <a:r>
            <a:rPr lang="en-US" sz="2800" b="0" i="0" kern="1200" dirty="0" smtClean="0"/>
            <a:t> con </a:t>
          </a:r>
          <a:r>
            <a:rPr lang="en-US" sz="2800" b="0" i="0" kern="1200" dirty="0" err="1" smtClean="0"/>
            <a:t>trỏ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và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khi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nào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thì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sử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dụng</a:t>
          </a:r>
          <a:r>
            <a:rPr lang="en-US" sz="2800" b="0" i="0" kern="1200" dirty="0" smtClean="0"/>
            <a:t> con </a:t>
          </a:r>
          <a:r>
            <a:rPr lang="en-US" sz="2800" b="0" i="0" kern="1200" dirty="0" err="1" smtClean="0"/>
            <a:t>trỏ</a:t>
          </a:r>
          <a:endParaRPr lang="en-US" sz="2800" kern="1200" dirty="0"/>
        </a:p>
      </dsp:txBody>
      <dsp:txXfrm>
        <a:off x="31984" y="125456"/>
        <a:ext cx="9323871" cy="591232"/>
      </dsp:txXfrm>
    </dsp:sp>
    <dsp:sp modelId="{B612409A-0C7A-4DB2-A033-F5FE8CE3BB06}">
      <dsp:nvSpPr>
        <dsp:cNvPr id="0" name=""/>
        <dsp:cNvSpPr/>
      </dsp:nvSpPr>
      <dsp:spPr>
        <a:xfrm>
          <a:off x="0" y="829312"/>
          <a:ext cx="9387839" cy="6552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err="1" smtClean="0"/>
            <a:t>Cách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sử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dụng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biến</a:t>
          </a:r>
          <a:r>
            <a:rPr lang="en-US" sz="2800" b="0" i="0" kern="1200" dirty="0" smtClean="0"/>
            <a:t> con </a:t>
          </a:r>
          <a:r>
            <a:rPr lang="en-US" sz="2800" b="0" i="0" kern="1200" dirty="0" err="1" smtClean="0"/>
            <a:t>trỏ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và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các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toán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tử</a:t>
          </a:r>
          <a:r>
            <a:rPr lang="en-US" sz="2800" b="0" i="0" kern="1200" dirty="0" smtClean="0"/>
            <a:t> con </a:t>
          </a:r>
          <a:r>
            <a:rPr lang="en-US" sz="2800" b="0" i="0" kern="1200" dirty="0" err="1" smtClean="0"/>
            <a:t>trỏ</a:t>
          </a:r>
          <a:r>
            <a:rPr lang="en-US" sz="2800" b="0" i="0" kern="1200" dirty="0" smtClean="0"/>
            <a:t> </a:t>
          </a:r>
          <a:endParaRPr lang="en-US" sz="2800" kern="1200" dirty="0"/>
        </a:p>
      </dsp:txBody>
      <dsp:txXfrm>
        <a:off x="31984" y="861296"/>
        <a:ext cx="9323871" cy="591232"/>
      </dsp:txXfrm>
    </dsp:sp>
    <dsp:sp modelId="{A18193F9-4097-48AF-87AD-3F8179AC23D7}">
      <dsp:nvSpPr>
        <dsp:cNvPr id="0" name=""/>
        <dsp:cNvSpPr/>
      </dsp:nvSpPr>
      <dsp:spPr>
        <a:xfrm>
          <a:off x="0" y="1565152"/>
          <a:ext cx="9387839" cy="6552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800" b="0" i="0" kern="1200" dirty="0" err="1" smtClean="0"/>
            <a:t>Gán</a:t>
          </a:r>
          <a:r>
            <a:rPr lang="es-ES" sz="2800" b="0" i="0" kern="1200" dirty="0" smtClean="0"/>
            <a:t> </a:t>
          </a:r>
          <a:r>
            <a:rPr lang="es-ES" sz="2800" b="0" i="0" kern="1200" dirty="0" err="1" smtClean="0"/>
            <a:t>giá</a:t>
          </a:r>
          <a:r>
            <a:rPr lang="es-ES" sz="2800" b="0" i="0" kern="1200" dirty="0" smtClean="0"/>
            <a:t> </a:t>
          </a:r>
          <a:r>
            <a:rPr lang="es-ES" sz="2800" b="0" i="0" kern="1200" dirty="0" err="1" smtClean="0"/>
            <a:t>trị</a:t>
          </a:r>
          <a:r>
            <a:rPr lang="es-ES" sz="2800" b="0" i="0" kern="1200" dirty="0" smtClean="0"/>
            <a:t> </a:t>
          </a:r>
          <a:r>
            <a:rPr lang="es-ES" sz="2800" b="0" i="0" kern="1200" dirty="0" err="1" smtClean="0"/>
            <a:t>cho</a:t>
          </a:r>
          <a:r>
            <a:rPr lang="es-ES" sz="2800" b="0" i="0" kern="1200" dirty="0" smtClean="0"/>
            <a:t> con </a:t>
          </a:r>
          <a:r>
            <a:rPr lang="es-ES" sz="2800" b="0" i="0" kern="1200" dirty="0" err="1" smtClean="0"/>
            <a:t>trỏ</a:t>
          </a:r>
          <a:endParaRPr lang="en-US" sz="2800" kern="1200" dirty="0"/>
        </a:p>
      </dsp:txBody>
      <dsp:txXfrm>
        <a:off x="31984" y="1597136"/>
        <a:ext cx="9323871" cy="591232"/>
      </dsp:txXfrm>
    </dsp:sp>
    <dsp:sp modelId="{FF85E1BD-47CA-4097-BAAD-AE505391775F}">
      <dsp:nvSpPr>
        <dsp:cNvPr id="0" name=""/>
        <dsp:cNvSpPr/>
      </dsp:nvSpPr>
      <dsp:spPr>
        <a:xfrm>
          <a:off x="0" y="2300992"/>
          <a:ext cx="9387839" cy="6552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err="1" smtClean="0"/>
            <a:t>Phép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toán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trên</a:t>
          </a:r>
          <a:r>
            <a:rPr lang="en-US" sz="2800" b="0" i="0" kern="1200" dirty="0" smtClean="0"/>
            <a:t> con </a:t>
          </a:r>
          <a:r>
            <a:rPr lang="en-US" sz="2800" b="0" i="0" kern="1200" dirty="0" err="1" smtClean="0"/>
            <a:t>trỏ</a:t>
          </a:r>
          <a:r>
            <a:rPr lang="en-US" sz="2800" b="0" i="0" kern="1200" dirty="0" smtClean="0"/>
            <a:t> </a:t>
          </a:r>
          <a:endParaRPr lang="en-US" sz="2800" kern="1200" dirty="0"/>
        </a:p>
      </dsp:txBody>
      <dsp:txXfrm>
        <a:off x="31984" y="2332976"/>
        <a:ext cx="9323871" cy="591232"/>
      </dsp:txXfrm>
    </dsp:sp>
    <dsp:sp modelId="{11442959-E4F1-4EB7-9D2C-F38200F5CDFE}">
      <dsp:nvSpPr>
        <dsp:cNvPr id="0" name=""/>
        <dsp:cNvSpPr/>
      </dsp:nvSpPr>
      <dsp:spPr>
        <a:xfrm>
          <a:off x="0" y="3036832"/>
          <a:ext cx="9387839" cy="65520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smtClean="0"/>
            <a:t>So </a:t>
          </a:r>
          <a:r>
            <a:rPr lang="en-US" sz="2800" b="0" i="0" kern="1200" dirty="0" err="1" smtClean="0"/>
            <a:t>sánh</a:t>
          </a:r>
          <a:r>
            <a:rPr lang="en-US" sz="2800" b="0" i="0" kern="1200" dirty="0" smtClean="0"/>
            <a:t> con </a:t>
          </a:r>
          <a:r>
            <a:rPr lang="en-US" sz="2800" b="0" i="0" kern="1200" dirty="0" err="1" smtClean="0"/>
            <a:t>trỏ</a:t>
          </a:r>
          <a:endParaRPr lang="en-US" sz="2800" kern="1200" dirty="0"/>
        </a:p>
      </dsp:txBody>
      <dsp:txXfrm>
        <a:off x="31984" y="3068816"/>
        <a:ext cx="9323871" cy="591232"/>
      </dsp:txXfrm>
    </dsp:sp>
    <dsp:sp modelId="{69E02439-B659-445F-BCFC-5B8280F7B822}">
      <dsp:nvSpPr>
        <dsp:cNvPr id="0" name=""/>
        <dsp:cNvSpPr/>
      </dsp:nvSpPr>
      <dsp:spPr>
        <a:xfrm>
          <a:off x="0" y="3772672"/>
          <a:ext cx="9387839" cy="6552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smtClean="0"/>
            <a:t>Con </a:t>
          </a:r>
          <a:r>
            <a:rPr lang="en-US" sz="2800" b="0" i="0" kern="1200" dirty="0" err="1" smtClean="0"/>
            <a:t>trỏ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và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mảng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một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chiều</a:t>
          </a:r>
          <a:endParaRPr lang="en-US" sz="2800" kern="1200" dirty="0"/>
        </a:p>
      </dsp:txBody>
      <dsp:txXfrm>
        <a:off x="31984" y="3804656"/>
        <a:ext cx="9323871" cy="591232"/>
      </dsp:txXfrm>
    </dsp:sp>
    <dsp:sp modelId="{990043B8-E6F0-44A3-BBBB-93E188F23671}">
      <dsp:nvSpPr>
        <dsp:cNvPr id="0" name=""/>
        <dsp:cNvSpPr/>
      </dsp:nvSpPr>
      <dsp:spPr>
        <a:xfrm>
          <a:off x="0" y="4508512"/>
          <a:ext cx="9387839" cy="6552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smtClean="0"/>
            <a:t>Con </a:t>
          </a:r>
          <a:r>
            <a:rPr lang="en-US" sz="2800" b="0" i="0" kern="1200" dirty="0" err="1" smtClean="0"/>
            <a:t>trỏ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và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mảng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nhiều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chiều</a:t>
          </a:r>
          <a:endParaRPr lang="en-US" sz="2800" kern="1200" dirty="0"/>
        </a:p>
      </dsp:txBody>
      <dsp:txXfrm>
        <a:off x="31984" y="4540496"/>
        <a:ext cx="9323871" cy="591232"/>
      </dsp:txXfrm>
    </dsp:sp>
    <dsp:sp modelId="{D3E90C35-756F-444A-898A-F2559FA6192E}">
      <dsp:nvSpPr>
        <dsp:cNvPr id="0" name=""/>
        <dsp:cNvSpPr/>
      </dsp:nvSpPr>
      <dsp:spPr>
        <a:xfrm>
          <a:off x="0" y="5244352"/>
          <a:ext cx="9387839" cy="6552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0" i="0" kern="1200" dirty="0" err="1" smtClean="0"/>
            <a:t>Tìm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hiểu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cách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cấp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phát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bộ</a:t>
          </a:r>
          <a:r>
            <a:rPr lang="en-US" sz="2800" b="0" i="0" kern="1200" dirty="0" smtClean="0"/>
            <a:t> </a:t>
          </a:r>
          <a:r>
            <a:rPr lang="en-US" sz="2800" b="0" i="0" kern="1200" dirty="0" err="1" smtClean="0"/>
            <a:t>nhớ</a:t>
          </a:r>
          <a:endParaRPr lang="en-US" sz="2800" kern="1200" dirty="0"/>
        </a:p>
      </dsp:txBody>
      <dsp:txXfrm>
        <a:off x="31984" y="5276336"/>
        <a:ext cx="9323871" cy="59123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881C5-C48E-4518-875F-49C1B1C23682}">
      <dsp:nvSpPr>
        <dsp:cNvPr id="0" name=""/>
        <dsp:cNvSpPr/>
      </dsp:nvSpPr>
      <dsp:spPr>
        <a:xfrm>
          <a:off x="4" y="158242"/>
          <a:ext cx="9387831" cy="1276859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b="0" i="0" kern="1200" smtClean="0"/>
            <a:t>Con trỏ là một biến, nó chứa địa chỉ ô nhớ của một biến khác</a:t>
          </a:r>
          <a:endParaRPr lang="en-US" sz="3100" kern="1200"/>
        </a:p>
      </dsp:txBody>
      <dsp:txXfrm>
        <a:off x="638434" y="158242"/>
        <a:ext cx="8110972" cy="1276859"/>
      </dsp:txXfrm>
    </dsp:sp>
    <dsp:sp modelId="{C48E74C3-A599-4BE3-8622-E1A4CD582F92}">
      <dsp:nvSpPr>
        <dsp:cNvPr id="0" name=""/>
        <dsp:cNvSpPr/>
      </dsp:nvSpPr>
      <dsp:spPr>
        <a:xfrm>
          <a:off x="4" y="1624802"/>
          <a:ext cx="9387831" cy="127685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3100" b="0" i="0" kern="1200" smtClean="0"/>
            <a:t>Nếu một biến chứa địa chỉ của một biến khác, thì biến này được gọi là con trỏ trỏ đến biến thứ hai</a:t>
          </a:r>
          <a:endParaRPr lang="en-US" sz="3100" kern="1200"/>
        </a:p>
      </dsp:txBody>
      <dsp:txXfrm>
        <a:off x="638434" y="1624802"/>
        <a:ext cx="8110972" cy="1276859"/>
      </dsp:txXfrm>
    </dsp:sp>
    <dsp:sp modelId="{D9B20F6C-9A93-414C-92DA-64BB11E50DD9}">
      <dsp:nvSpPr>
        <dsp:cNvPr id="0" name=""/>
        <dsp:cNvSpPr/>
      </dsp:nvSpPr>
      <dsp:spPr>
        <a:xfrm>
          <a:off x="4" y="3091362"/>
          <a:ext cx="9387831" cy="1276859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3100" b="0" i="0" kern="1200" smtClean="0"/>
            <a:t>Con trỏ cung cấp phương thức truy xuất gián tiếp đến giá trị của một phần tử dữ liệu</a:t>
          </a:r>
          <a:endParaRPr lang="en-US" sz="3100" kern="1200"/>
        </a:p>
      </dsp:txBody>
      <dsp:txXfrm>
        <a:off x="638434" y="3091362"/>
        <a:ext cx="8110972" cy="1276859"/>
      </dsp:txXfrm>
    </dsp:sp>
    <dsp:sp modelId="{F4E2BDC2-794D-4321-BD46-567158C9A09B}">
      <dsp:nvSpPr>
        <dsp:cNvPr id="0" name=""/>
        <dsp:cNvSpPr/>
      </dsp:nvSpPr>
      <dsp:spPr>
        <a:xfrm>
          <a:off x="4" y="4557922"/>
          <a:ext cx="9387831" cy="1276859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lvl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3100" b="0" i="0" kern="1200" dirty="0" smtClean="0"/>
            <a:t>Các con trỏ có thể trỏ đến các biến có kiểu dữ liệu cơ bản như int, char, double, hay dữ liệu tập hợp như mảng hoặc cấu trúc.</a:t>
          </a:r>
          <a:endParaRPr lang="en-US" sz="3100" kern="1200" dirty="0"/>
        </a:p>
      </dsp:txBody>
      <dsp:txXfrm>
        <a:off x="638434" y="4557922"/>
        <a:ext cx="8110972" cy="127685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79C337-BE71-47D9-AD40-FE23C7071679}">
      <dsp:nvSpPr>
        <dsp:cNvPr id="0" name=""/>
        <dsp:cNvSpPr/>
      </dsp:nvSpPr>
      <dsp:spPr>
        <a:xfrm rot="5400000">
          <a:off x="3469443" y="-7596"/>
          <a:ext cx="5828576" cy="6008217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59055" rIns="118110" bIns="59055" numCol="1" spcCol="1270" anchor="ctr" anchorCtr="0">
          <a:noAutofit/>
        </a:bodyPr>
        <a:lstStyle/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vi-VN" sz="3100" b="0" i="0" kern="1200" dirty="0" smtClean="0"/>
            <a:t>Để trả về nhiều hơn một giá trị từ một hàm</a:t>
          </a:r>
          <a:endParaRPr lang="en-US" sz="3100" kern="1200" dirty="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vi-VN" sz="3100" b="0" i="0" kern="1200" dirty="0" smtClean="0"/>
            <a:t>Để truyền mảng và chuỗi từ một hàm đến một hàm khác thuận tiện hơn</a:t>
          </a:r>
          <a:endParaRPr lang="en-US" sz="3100" kern="1200" dirty="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b="0" i="0" kern="1200" dirty="0" err="1" smtClean="0"/>
            <a:t>Để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làm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việc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với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các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phần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tử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của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mảng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thay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vì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truy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xuất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trực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tiếp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vào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các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phần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tử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này</a:t>
          </a:r>
          <a:endParaRPr lang="en-US" sz="3100" kern="1200" dirty="0"/>
        </a:p>
        <a:p>
          <a:pPr marL="285750" lvl="1" indent="-285750" algn="l" defTabSz="1377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100" b="0" i="0" kern="1200" dirty="0" err="1" smtClean="0"/>
            <a:t>Để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cấp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phát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bộ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nhớ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và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truy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xuất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bộ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nhớ</a:t>
          </a:r>
          <a:r>
            <a:rPr lang="en-US" sz="3100" b="0" i="0" kern="1200" dirty="0" smtClean="0"/>
            <a:t> (</a:t>
          </a:r>
          <a:r>
            <a:rPr lang="en-US" sz="3100" b="0" i="0" kern="1200" dirty="0" err="1" smtClean="0"/>
            <a:t>Cấp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phát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bộ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nhớ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trực</a:t>
          </a:r>
          <a:r>
            <a:rPr lang="en-US" sz="3100" b="0" i="0" kern="1200" dirty="0" smtClean="0"/>
            <a:t> </a:t>
          </a:r>
          <a:r>
            <a:rPr lang="en-US" sz="3100" b="0" i="0" kern="1200" dirty="0" err="1" smtClean="0"/>
            <a:t>tiếp</a:t>
          </a:r>
          <a:r>
            <a:rPr lang="en-US" sz="3100" b="0" i="0" kern="1200" dirty="0" smtClean="0"/>
            <a:t>)</a:t>
          </a:r>
          <a:endParaRPr lang="en-US" sz="3100" kern="1200" dirty="0"/>
        </a:p>
      </dsp:txBody>
      <dsp:txXfrm rot="-5400000">
        <a:off x="3379623" y="366752"/>
        <a:ext cx="5723689" cy="5259520"/>
      </dsp:txXfrm>
    </dsp:sp>
    <dsp:sp modelId="{36700888-BEE5-487B-A889-E24153EAC3BF}">
      <dsp:nvSpPr>
        <dsp:cNvPr id="0" name=""/>
        <dsp:cNvSpPr/>
      </dsp:nvSpPr>
      <dsp:spPr>
        <a:xfrm>
          <a:off x="0" y="1422504"/>
          <a:ext cx="3379622" cy="3148016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lvl="0" algn="ctr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4000" b="0" i="0" kern="1200" dirty="0" smtClean="0"/>
            <a:t>Các tình huống con trỏ có thể được sử dụng: </a:t>
          </a:r>
          <a:endParaRPr lang="en-US" sz="4000" kern="1200" dirty="0"/>
        </a:p>
      </dsp:txBody>
      <dsp:txXfrm>
        <a:off x="153673" y="1576177"/>
        <a:ext cx="3072276" cy="28406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70634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1830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4202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257300" y="1272010"/>
            <a:ext cx="7543800" cy="27059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257300" y="4082309"/>
            <a:ext cx="7543800" cy="18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1200" smtClean="0">
                <a:solidFill>
                  <a:srgbClr val="888888"/>
                </a:solidFill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19101" y="0"/>
            <a:ext cx="9387839" cy="8204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1" i="0" u="none" strike="noStrike" cap="none">
                <a:solidFill>
                  <a:srgbClr val="832C8B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19100" y="1007534"/>
            <a:ext cx="9387840" cy="59930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520700" marR="0" lvl="0" indent="-3429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415664" y="7322608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9356407" y="7322609"/>
            <a:ext cx="701993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‹#›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686277" y="1937704"/>
            <a:ext cx="8675369" cy="32331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686277" y="5201391"/>
            <a:ext cx="8675369" cy="17002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92824" y="518161"/>
            <a:ext cx="3244096" cy="18135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4276130" y="1119081"/>
            <a:ext cx="5092064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92824" y="2331720"/>
            <a:ext cx="3244096" cy="43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92824" y="518161"/>
            <a:ext cx="3244096" cy="18135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4276130" y="1119081"/>
            <a:ext cx="5092064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92824" y="2331720"/>
            <a:ext cx="3244096" cy="43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563442" y="197117"/>
            <a:ext cx="4931516" cy="86753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4989089" y="2622762"/>
            <a:ext cx="6586750" cy="21688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588539" y="516786"/>
            <a:ext cx="6586750" cy="638079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1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91516" y="2069042"/>
            <a:ext cx="8675369" cy="49315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timing>
    <p:tnLst>
      <p:par>
        <p:cTn id="1" dur="indefinite" restart="never" nodeType="tmRoot"/>
      </p:par>
    </p:tnLst>
  </p:timing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7" Type="http://schemas.openxmlformats.org/officeDocument/2006/relationships/image" Target="../media/image4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565"/>
            <a:ext cx="10203981" cy="778754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/>
          <p:nvPr/>
        </p:nvSpPr>
        <p:spPr>
          <a:xfrm>
            <a:off x="381246" y="2538168"/>
            <a:ext cx="9271574" cy="92435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5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BÀI </a:t>
            </a:r>
            <a:r>
              <a:rPr lang="en-US" sz="5000" b="1" dirty="0" smtClean="0">
                <a:solidFill>
                  <a:schemeClr val="lt1"/>
                </a:solidFill>
              </a:rPr>
              <a:t>8</a:t>
            </a:r>
            <a:r>
              <a:rPr lang="en-US" sz="5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CON TRỎ</a:t>
            </a:r>
            <a:endParaRPr lang="en-US" sz="5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SÁNH CON TRỎ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5677" y="1007534"/>
            <a:ext cx="9481263" cy="5993025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vi-VN" dirty="0"/>
              <a:t>Hai con trỏ có thể được so sánh trong một biểu thức quan hệ nếu chúng trỏ đến các biến có cùng kiểu dữ </a:t>
            </a:r>
            <a:r>
              <a:rPr lang="vi-VN" dirty="0" smtClean="0"/>
              <a:t>liệu</a:t>
            </a:r>
            <a:endParaRPr lang="en-US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vi-VN" dirty="0"/>
              <a:t>Giả sử ptr_a và ptr_b là hai biến con trỏ trỏ đến các phần tử dữ liệu a và b. Trong trường hợp này, các phép so sánh sau là có thể: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10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96" y="3479967"/>
            <a:ext cx="8724485" cy="373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73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 TRỎ VÀ MẢNG MỘT CHIỀU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7800" indent="0">
              <a:buNone/>
            </a:pPr>
            <a:r>
              <a:rPr lang="vi-VN" sz="2000" dirty="0"/>
              <a:t>Địa chỉ của một phần tử mảng có thể được biểu diễn theo hai cách: </a:t>
            </a:r>
            <a:endParaRPr lang="en-US" sz="2000" dirty="0" smtClean="0"/>
          </a:p>
          <a:p>
            <a:pPr marL="444500" indent="0">
              <a:buNone/>
            </a:pPr>
            <a:r>
              <a:rPr lang="en-US" sz="2000" dirty="0" smtClean="0"/>
              <a:t> </a:t>
            </a:r>
            <a:r>
              <a:rPr lang="vi-VN" sz="2000" dirty="0" smtClean="0"/>
              <a:t>Sử </a:t>
            </a:r>
            <a:r>
              <a:rPr lang="vi-VN" sz="2000" dirty="0"/>
              <a:t>dụng ký hiệu &amp; trước một phần tử </a:t>
            </a:r>
            <a:r>
              <a:rPr lang="vi-VN" sz="2000" dirty="0" smtClean="0"/>
              <a:t>mảng</a:t>
            </a:r>
            <a:r>
              <a:rPr lang="en-US" sz="2000" dirty="0" smtClean="0"/>
              <a:t>.</a:t>
            </a:r>
          </a:p>
          <a:p>
            <a:pPr marL="444500" indent="0">
              <a:buNone/>
            </a:pPr>
            <a:r>
              <a:rPr lang="en-US" sz="2000" dirty="0"/>
              <a:t> </a:t>
            </a:r>
            <a:r>
              <a:rPr lang="vi-VN" sz="2000" dirty="0"/>
              <a:t>Sử dụng một biểu thức trong đó chỉ số của phần tử được cộng vào tên của mảng</a:t>
            </a:r>
            <a:r>
              <a:rPr lang="vi-VN" sz="2000" dirty="0" smtClean="0"/>
              <a:t>.</a:t>
            </a:r>
            <a:endParaRPr lang="en-US" sz="2000" dirty="0" smtClean="0"/>
          </a:p>
          <a:p>
            <a:pPr marL="177800" indent="0">
              <a:buNone/>
            </a:pP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11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58" y="2548723"/>
            <a:ext cx="6160000" cy="20723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75" y="4621103"/>
            <a:ext cx="7684286" cy="259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136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 TRỎ VÀ MẢNG HAI CHIỀU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208669755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12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92807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 TRỎ VÀ CHUỖI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13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07" y="1142470"/>
            <a:ext cx="6615715" cy="53644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0965" y="3244145"/>
            <a:ext cx="3065443" cy="151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655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CẤP PHÁT BỘ NHỚ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83383718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14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18769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CẤP PHÁT BỘ NHỚ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022170612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15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6627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CẤP PHÁT BỘ NHỚ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16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1007534"/>
            <a:ext cx="5726447" cy="59786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6054" y="3462569"/>
            <a:ext cx="2286429" cy="106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74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CẤP PHÁT BỘ NHỚ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639270218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17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12119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CẤP PHÁT BỘ NHỚ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" y="1007533"/>
            <a:ext cx="6260511" cy="59930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979" y="3297060"/>
            <a:ext cx="2726429" cy="141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922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CẤP PHÁT BỘ NHỚ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544966600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19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5127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MỤC TIÊU BÀI HỌC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490810453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02534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CẤP PHÁT BỘ NHỚ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7800" indent="0">
              <a:buNone/>
            </a:pPr>
            <a:endParaRPr lang="en-US" sz="3200" b="1" dirty="0">
              <a:solidFill>
                <a:srgbClr val="7030A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20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1" y="1007534"/>
            <a:ext cx="6980111" cy="59930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7654" y="3086585"/>
            <a:ext cx="2789285" cy="1834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484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TÓM TẮT BÀI HỌC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panose="05000000000000000000" pitchFamily="2" charset="2"/>
              <a:buChar char="ü"/>
            </a:pPr>
            <a:r>
              <a:rPr lang="vi-VN" dirty="0"/>
              <a:t>Một con trỏ cung cấp một phương thức truy xuất một biến mà không cần tham chiếu trực tiếp đến </a:t>
            </a:r>
            <a:r>
              <a:rPr lang="vi-VN" dirty="0" smtClean="0"/>
              <a:t>biến</a:t>
            </a:r>
            <a:endParaRPr lang="en-US" dirty="0" smtClean="0"/>
          </a:p>
          <a:p>
            <a:pPr eaLnBrk="1" hangingPunct="1">
              <a:buFont typeface="Wingdings" panose="05000000000000000000" pitchFamily="2" charset="2"/>
              <a:buChar char="ü"/>
            </a:pPr>
            <a:r>
              <a:rPr lang="en-US" dirty="0" err="1"/>
              <a:t>Một</a:t>
            </a:r>
            <a:r>
              <a:rPr lang="en-US" dirty="0"/>
              <a:t> con </a:t>
            </a:r>
            <a:r>
              <a:rPr lang="en-US" dirty="0" err="1"/>
              <a:t>trỏ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,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vùng</a:t>
            </a:r>
            <a:r>
              <a:rPr lang="en-US" dirty="0"/>
              <a:t> </a:t>
            </a:r>
            <a:r>
              <a:rPr lang="en-US" dirty="0" err="1"/>
              <a:t>nhớ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endParaRPr lang="en-US" dirty="0" smtClean="0"/>
          </a:p>
          <a:p>
            <a:pPr eaLnBrk="1" hangingPunct="1">
              <a:buFont typeface="Wingdings" panose="05000000000000000000" pitchFamily="2" charset="2"/>
              <a:buChar char="ü"/>
            </a:pPr>
            <a:r>
              <a:rPr lang="vi-VN" dirty="0"/>
              <a:t>Sự khai báo con trỏ bao gồm một kiểu dữ liệu cơ sở, một dấu *, và một tên </a:t>
            </a:r>
            <a:r>
              <a:rPr lang="vi-VN" dirty="0" smtClean="0"/>
              <a:t>biến</a:t>
            </a:r>
            <a:endParaRPr lang="en-US" dirty="0" smtClean="0"/>
          </a:p>
          <a:p>
            <a:pPr eaLnBrk="1" hangingPunct="1">
              <a:buFont typeface="Wingdings" panose="05000000000000000000" pitchFamily="2" charset="2"/>
              <a:buChar char="ü"/>
            </a:pPr>
            <a:r>
              <a:rPr lang="vi-VN" dirty="0"/>
              <a:t>Có hai toán tử đặc biệt được dùng với con trỏ: * và </a:t>
            </a:r>
            <a:r>
              <a:rPr lang="vi-VN" dirty="0" smtClean="0"/>
              <a:t>&amp;</a:t>
            </a:r>
            <a:endParaRPr lang="en-US" dirty="0" smtClean="0"/>
          </a:p>
          <a:p>
            <a:pPr eaLnBrk="1" hangingPunct="1">
              <a:buFont typeface="Wingdings" panose="05000000000000000000" pitchFamily="2" charset="2"/>
              <a:buChar char="ü"/>
            </a:pPr>
            <a:r>
              <a:rPr lang="vi-VN" dirty="0"/>
              <a:t>Chỉ có phép cộng và phép trừ là có thể được thực thi với con </a:t>
            </a:r>
            <a:r>
              <a:rPr lang="vi-VN" dirty="0" smtClean="0"/>
              <a:t>trỏ</a:t>
            </a:r>
            <a:endParaRPr lang="en-US" dirty="0" smtClean="0"/>
          </a:p>
          <a:p>
            <a:pPr eaLnBrk="1" hangingPunct="1">
              <a:buFont typeface="Wingdings" panose="05000000000000000000" pitchFamily="2" charset="2"/>
              <a:buChar char="ü"/>
            </a:pPr>
            <a:r>
              <a:rPr lang="vi-VN" dirty="0"/>
              <a:t>Các con trỏ được truyền tới hàm như các đối số </a:t>
            </a:r>
            <a:endParaRPr lang="en-US" dirty="0" smtClean="0"/>
          </a:p>
          <a:p>
            <a:pPr eaLnBrk="1" hangingPunct="1">
              <a:buFont typeface="Wingdings" panose="05000000000000000000" pitchFamily="2" charset="2"/>
              <a:buChar char="ü"/>
            </a:pP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thật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con </a:t>
            </a:r>
            <a:r>
              <a:rPr lang="en-US" dirty="0" err="1"/>
              <a:t>trỏ</a:t>
            </a:r>
            <a:r>
              <a:rPr lang="en-US" dirty="0"/>
              <a:t> </a:t>
            </a:r>
            <a:r>
              <a:rPr lang="en-US" dirty="0" err="1"/>
              <a:t>trỏ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tiên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endParaRPr lang="en-US" b="1" dirty="0" smtClean="0"/>
          </a:p>
          <a:p>
            <a:pPr eaLnBrk="1" hangingPunct="1">
              <a:buFont typeface="Wingdings" panose="05000000000000000000" pitchFamily="2" charset="2"/>
              <a:buChar char="ü"/>
            </a:pPr>
            <a:r>
              <a:rPr lang="vi-VN" dirty="0"/>
              <a:t>Một hằng con trỏ là một địa chỉ; một biến con trỏ là một nơi để lưu địa chỉ </a:t>
            </a:r>
            <a:endParaRPr lang="en-US" dirty="0" smtClean="0"/>
          </a:p>
          <a:p>
            <a:pPr eaLnBrk="1" hangingPunct="1">
              <a:buFont typeface="Wingdings" panose="05000000000000000000" pitchFamily="2" charset="2"/>
              <a:buChar char="ü"/>
            </a:pP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nhớ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(</a:t>
            </a:r>
            <a:r>
              <a:rPr lang="en-US" dirty="0" err="1"/>
              <a:t>malloc</a:t>
            </a:r>
            <a:r>
              <a:rPr lang="en-US" dirty="0"/>
              <a:t>(),</a:t>
            </a:r>
            <a:r>
              <a:rPr lang="en-US" dirty="0" err="1"/>
              <a:t>calloc</a:t>
            </a:r>
            <a:r>
              <a:rPr lang="en-US" dirty="0"/>
              <a:t>(),</a:t>
            </a:r>
            <a:r>
              <a:rPr lang="en-US" dirty="0" err="1"/>
              <a:t>realloc</a:t>
            </a:r>
            <a:r>
              <a:rPr lang="en-US" dirty="0"/>
              <a:t>()) </a:t>
            </a:r>
            <a:endParaRPr lang="en-US" altLang="en-US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21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135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2369002" y="2103239"/>
            <a:ext cx="5935754" cy="80227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b="1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THANK FOR </a:t>
            </a:r>
            <a:r>
              <a:rPr lang="en-US" sz="4000" b="1" dirty="0" smtClean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WATCH!</a:t>
            </a:r>
            <a:endParaRPr lang="en-US" sz="4000" b="1" dirty="0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 TRỎ LÀ GÌ?</a:t>
            </a:r>
            <a:endParaRPr 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4119390867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3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4057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 TRỎ ĐƯỢC SỬ DỤNG ĐỂ LÀM GÌ?	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533114987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4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022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BIẾN CON TRỎ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dirty="0"/>
              <a:t>Khai báo con trỏ: chỉ ra một kiểu cơ sở và một tên biến được đặt trước bởi </a:t>
            </a:r>
            <a:r>
              <a:rPr lang="vi-VN" dirty="0" smtClean="0"/>
              <a:t>dấu</a:t>
            </a:r>
            <a:r>
              <a:rPr lang="en-US" dirty="0"/>
              <a:t> </a:t>
            </a:r>
            <a:r>
              <a:rPr lang="en-US" dirty="0" smtClean="0">
                <a:solidFill>
                  <a:srgbClr val="7030A0"/>
                </a:solidFill>
              </a:rPr>
              <a:t>*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5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084" y="2208945"/>
            <a:ext cx="7117871" cy="455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420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CÁC TOÁN TỬ CON TRỎ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vi-VN" dirty="0"/>
              <a:t>Hai toán tử đặc biệt được sử dụng với con trỏ: </a:t>
            </a:r>
            <a:endParaRPr lang="en-US" dirty="0" smtClean="0"/>
          </a:p>
          <a:p>
            <a:pPr marL="177800" indent="0" algn="just">
              <a:buNone/>
            </a:pPr>
            <a:r>
              <a:rPr lang="en-US" dirty="0"/>
              <a:t>		</a:t>
            </a:r>
            <a:r>
              <a:rPr lang="en-US" sz="3600" dirty="0">
                <a:solidFill>
                  <a:srgbClr val="7030A0"/>
                </a:solidFill>
              </a:rPr>
              <a:t>&amp;</a:t>
            </a:r>
            <a:r>
              <a:rPr lang="en-US" sz="3600" dirty="0"/>
              <a:t> </a:t>
            </a:r>
            <a:r>
              <a:rPr lang="en-US" sz="3600" dirty="0" err="1"/>
              <a:t>và</a:t>
            </a:r>
            <a:r>
              <a:rPr lang="en-US" sz="3600" dirty="0"/>
              <a:t> </a:t>
            </a:r>
            <a:r>
              <a:rPr lang="en-US" sz="3600" dirty="0">
                <a:solidFill>
                  <a:srgbClr val="7030A0"/>
                </a:solidFill>
              </a:rPr>
              <a:t>*</a:t>
            </a:r>
            <a:endParaRPr lang="en-US" sz="3600" dirty="0" smtClean="0">
              <a:solidFill>
                <a:srgbClr val="7030A0"/>
              </a:solidFill>
            </a:endParaRPr>
          </a:p>
          <a:p>
            <a:r>
              <a:rPr lang="en-US" dirty="0">
                <a:solidFill>
                  <a:srgbClr val="7030A0"/>
                </a:solidFill>
              </a:rPr>
              <a:t>&amp;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ngôi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nó</a:t>
            </a:r>
            <a:r>
              <a:rPr lang="en-US" dirty="0"/>
              <a:t> </a:t>
            </a:r>
            <a:r>
              <a:rPr lang="en-US" dirty="0" err="1"/>
              <a:t>trả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ô </a:t>
            </a:r>
            <a:r>
              <a:rPr lang="en-US" dirty="0" err="1"/>
              <a:t>nhớ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 smtClean="0"/>
              <a:t>hạng</a:t>
            </a:r>
            <a:endParaRPr lang="en-US" dirty="0" smtClean="0"/>
          </a:p>
          <a:p>
            <a:pPr marL="177800" indent="0">
              <a:buNone/>
            </a:pPr>
            <a:r>
              <a:rPr lang="en-US" dirty="0"/>
              <a:t>		</a:t>
            </a:r>
            <a:r>
              <a:rPr lang="en-US" sz="3600" dirty="0">
                <a:solidFill>
                  <a:srgbClr val="7030A0"/>
                </a:solidFill>
              </a:rPr>
              <a:t>var2 = &amp;var1;</a:t>
            </a:r>
            <a:endParaRPr lang="en-US" sz="3600" dirty="0" smtClean="0">
              <a:solidFill>
                <a:srgbClr val="7030A0"/>
              </a:solidFill>
            </a:endParaRPr>
          </a:p>
          <a:p>
            <a:r>
              <a:rPr lang="vi-VN" dirty="0"/>
              <a:t>Toán tử </a:t>
            </a:r>
            <a:r>
              <a:rPr lang="vi-VN" sz="3600" dirty="0">
                <a:solidFill>
                  <a:srgbClr val="7030A0"/>
                </a:solidFill>
              </a:rPr>
              <a:t>*</a:t>
            </a:r>
            <a:r>
              <a:rPr lang="vi-VN" dirty="0"/>
              <a:t> là phần bổ xung của toán tử </a:t>
            </a:r>
            <a:r>
              <a:rPr lang="vi-VN" sz="3200" dirty="0">
                <a:solidFill>
                  <a:srgbClr val="7030A0"/>
                </a:solidFill>
              </a:rPr>
              <a:t>&amp;</a:t>
            </a:r>
            <a:r>
              <a:rPr lang="vi-VN" dirty="0"/>
              <a:t>. Đây là toán tử một ngôi và nó trả về giá trị chứa trong vùng nhớ được trỏ đến bởi biến con trỏ </a:t>
            </a:r>
            <a:endParaRPr lang="en-US" dirty="0" smtClean="0"/>
          </a:p>
          <a:p>
            <a:pPr marL="177800" indent="0">
              <a:buNone/>
            </a:pPr>
            <a:r>
              <a:rPr lang="en-US" dirty="0" smtClean="0"/>
              <a:t>		</a:t>
            </a:r>
            <a:r>
              <a:rPr lang="en-US" sz="3600" dirty="0" smtClean="0">
                <a:solidFill>
                  <a:srgbClr val="7030A0"/>
                </a:solidFill>
              </a:rPr>
              <a:t>temp </a:t>
            </a:r>
            <a:r>
              <a:rPr lang="en-US" sz="3600" dirty="0">
                <a:solidFill>
                  <a:srgbClr val="7030A0"/>
                </a:solidFill>
              </a:rPr>
              <a:t>= *var2;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6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39438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GÁN TRỊ ĐỐI VỚI CON TRỎ</a:t>
            </a:r>
            <a:endParaRPr 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1219139409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7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92512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PHÉP TOÁN CON TRỎ</a:t>
            </a:r>
            <a:endParaRPr lang="en-US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018780946"/>
              </p:ext>
            </p:extLst>
          </p:nvPr>
        </p:nvGraphicFramePr>
        <p:xfrm>
          <a:off x="419100" y="100753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8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1655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PHÉP TOÁN CON TRỎ</a:t>
            </a:r>
            <a:endParaRPr lang="en-US" dirty="0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776397439"/>
              </p:ext>
            </p:extLst>
          </p:nvPr>
        </p:nvGraphicFramePr>
        <p:xfrm>
          <a:off x="419100" y="3567447"/>
          <a:ext cx="9387840" cy="34331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9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23" y="955138"/>
            <a:ext cx="9387839" cy="2324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37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2526</TotalTime>
  <Words>1284</Words>
  <Application>Microsoft Office PowerPoint</Application>
  <PresentationFormat>Custom</PresentationFormat>
  <Paragraphs>148</Paragraphs>
  <Slides>22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Wingdings</vt:lpstr>
      <vt:lpstr>Calibri</vt:lpstr>
      <vt:lpstr>Office Theme</vt:lpstr>
      <vt:lpstr>PowerPoint Presentation</vt:lpstr>
      <vt:lpstr>MỤC TIÊU BÀI HỌC</vt:lpstr>
      <vt:lpstr>CON TRỎ LÀ GÌ?</vt:lpstr>
      <vt:lpstr>CON TRỎ ĐƯỢC SỬ DỤNG ĐỂ LÀM GÌ? </vt:lpstr>
      <vt:lpstr>BIẾN CON TRỎ</vt:lpstr>
      <vt:lpstr>CÁC TOÁN TỬ CON TRỎ</vt:lpstr>
      <vt:lpstr>GÁN TRỊ ĐỐI VỚI CON TRỎ</vt:lpstr>
      <vt:lpstr>PHÉP TOÁN CON TRỎ</vt:lpstr>
      <vt:lpstr>PHÉP TOÁN CON TRỎ</vt:lpstr>
      <vt:lpstr>SO SÁNH CON TRỎ</vt:lpstr>
      <vt:lpstr>CON TRỎ VÀ MẢNG MỘT CHIỀU</vt:lpstr>
      <vt:lpstr>CON TRỎ VÀ MẢNG HAI CHIỀU</vt:lpstr>
      <vt:lpstr>CON TRỎ VÀ CHUỖI</vt:lpstr>
      <vt:lpstr>CẤP PHÁT BỘ NHỚ</vt:lpstr>
      <vt:lpstr>CẤP PHÁT BỘ NHỚ</vt:lpstr>
      <vt:lpstr>CẤP PHÁT BỘ NHỚ</vt:lpstr>
      <vt:lpstr>CẤP PHÁT BỘ NHỚ</vt:lpstr>
      <vt:lpstr>CẤP PHÁT BỘ NHỚ</vt:lpstr>
      <vt:lpstr>CẤP PHÁT BỘ NHỚ</vt:lpstr>
      <vt:lpstr>CẤP PHÁT BỘ NHỚ</vt:lpstr>
      <vt:lpstr>TÓM TẮT BÀI HỌC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Quang</dc:creator>
  <cp:lastModifiedBy>Luongit</cp:lastModifiedBy>
  <cp:revision>171</cp:revision>
  <dcterms:modified xsi:type="dcterms:W3CDTF">2017-09-19T02:39:53Z</dcterms:modified>
</cp:coreProperties>
</file>